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Учимся, читаем и обсуждаем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говорить, читать и обсуждать английский без страха.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младших школьников строится на маленьких шагах: услышал слово, повторил его, прочитал короткий текст, ответил на вопрос.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без спешки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читать и говорить по-английски
</a:t>
            </a:r>
            <a:endParaRPr lang="en-US" sz="2271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915107" y="1456250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сначала узнаёт знакомые слова и учится замечать их в тексте. Так чтение становится понятным, а не похожим на загадку с пропавшими буквами.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915107" y="1044511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в чтении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913398" y="2613295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по шаблону помогает говорить уже на старте. Достаточно одной-двух фраз, чтобы почувствовать: английский можно использовать сразу, а не «когда-нибудь потом».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913398" y="2201556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фразы вслух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1913398" y="3770336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в повседневных и приятных вещах: играх, песнях, приветствиях, книгах и простых разговорах. Когда тема близка ребёнку, учиться заметно интереснее.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1913398" y="3358597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для жизни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Мини-воронка: услышал, повторил, сказал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сначала звучит чётко и медленно. Ребёнок просто слушает и ловит знакомый звук, как рыбку на крючок — только без воды и с хорошим настроением.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Услышал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слово повторяется хором или по одному. Произношение закрепляется через слух и движение губ, а новое слово перестаёт казаться совсем чужим.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Повторил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слово входит в короткую фразу: например, I like apple. Так оно сразу работает в речи, а не лежит в памяти отдельно.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Сказал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легче запоминаются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слова, которые можно показать глазами и руками: cat, ball, milk, school. Картинка и жест делают значение ясным без длинных объяснений.
</a:t>
            </a:r>
            <a:endParaRPr lang="en-US" sz="1296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и понятно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из жизни ребёнка особенно полезны: семья, игрушки, еда, школа, животные. Они легко связываются с личным опытом, поэтому новые слова не путаются.
</a:t>
            </a:r>
            <a:endParaRPr lang="en-US" sz="1270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темы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пример помогает слову «зазвучать» в речи: This is my cat. My ball is red. Один простой образ работает лучше, чем длинный список.
</a:t>
            </a:r>
            <a:endParaRPr lang="en-US" sz="1359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контексте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важнее количества. Если возвращаться к знакомым словам на разных уроках, они закрепляются надёжнее и начинают вспоминаться без долгих поисков в голове.
</a:t>
            </a:r>
            <a:endParaRPr lang="en-US" sz="1256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Возвращаемся снова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подготовиться к чтению текста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Посмотреть заголовок
</a:t>
            </a:r>
            <a:pPr algn="l" indent="0" marL="0">
              <a:lnSpc>
                <a:spcPct val="100000"/>
              </a:lnSpc>
              <a:buNone/>
            </a:pPr>
            <a:r>
              <a:rPr lang="en-US" sz="2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посмотреть на заголовок. Он часто подсказывает тему текста и помогает заранее настроиться на чтение, будто ребёнок уже держит фонарик перед дорожкой.
</a:t>
            </a:r>
            <a:endParaRPr lang="en-US" sz="1231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знакомое
</a:t>
            </a:r>
            <a:pPr algn="l" indent="0" marL="0">
              <a:lnSpc>
                <a:spcPct val="100000"/>
              </a:lnSpc>
              <a:buNone/>
            </a:pPr>
            <a:r>
              <a:rPr lang="en-US" sz="2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найти знакомые слова. Даже два-три слова вроде dog, home, friend уже дают опору и помогают угадать, о чём пойдёт речь.
</a:t>
            </a:r>
            <a:endParaRPr lang="en-US" sz="1416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2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рассмотреть картинку. Иллюстрация даёт подсказку о героях, месте и настроении, а значит, чтение начинается не с пустого листа.
</a:t>
            </a:r>
            <a:endParaRPr lang="en-US" sz="1270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прогноз
</a:t>
            </a:r>
            <a:pPr algn="l" indent="0" marL="0">
              <a:lnSpc>
                <a:spcPct val="100000"/>
              </a:lnSpc>
              <a:buNone/>
            </a:pPr>
            <a:r>
              <a:rPr lang="en-US" sz="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предположить тему текста. Если догадка есть до чтения, ребёнок читает увереннее и быстрее замечает нужные слова и фразы.
</a:t>
            </a:r>
            <a:endParaRPr lang="en-US" sz="13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главную мысль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подсказывает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первое предложение. В коротком тексте именно оно часто сообщает, кто главный герой и что с ним происходит, словно открывает дверь в историю.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замечаем повторяющиеся слова. Они обычно показывают важную тему: семью, еду, школу, животных или день героя. Повтор — это подсказка, а не случайность.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отвечаем на три вопроса: кто, что делает и где. Если на них можно ответить, главная мысль уже поймана, как мяч на уроке.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чтения: глазами, вслух, с ответом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 трёх действий помогает читать быстро, спокойно и с пониманием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текст
</a:t>
            </a:r>
            <a:endParaRPr lang="en-US" sz="2915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догадаться о теме и героях. Даже если не всё понятно в тексте, рисунок часто подсказывает, где происходит действие и что важно заметить.
</a:t>
            </a:r>
            <a:endParaRPr lang="en-US" sz="1278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 картинке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Заглавные буквы и знакомые слова выделяют важные места. Они словно маячки: ребёнок быстрее замечает имена, начало предложения и ключевые слова.
</a:t>
            </a:r>
            <a:endParaRPr lang="en-US" sz="1310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 тексте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 тексте не случайны. Если слово встречается несколько раз, оно почти наверняка важно для смысла, поэтому на него стоит обратить особое внимание.
</a:t>
            </a:r>
            <a:endParaRPr lang="en-US" sz="1251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повторяется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читать легче, потому что мысль идёт по одной дорожке. Если одно слово неизвестно, соседние слова и рисунок всё равно помогают понять общий смысл.
</a:t>
            </a:r>
            <a:endParaRPr lang="en-US" sz="1255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целиком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помогает детям говорить спокойно: коротко, понятно и вежливо.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подходят для первого уверенного общения.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31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«Учимся, читаем и обсуждаем»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коротких шаблона уже дают ребёнку опору для первого ответа и снимают страх перед разговором.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начать говорить без длинной подготовки.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шаблона
</a:t>
            </a:r>
            <a:endParaRPr lang="en-US" sz="631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на слайде и методике опорных фраз.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на картинке
</a:t>
            </a:r>
            <a:pPr algn="ctr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Ваня увидел картинку с котом и сразу спросил: What is it? Учитель улыбнулся и ответил: It is a cat. Потом Ваня сам повторил фразу, и кот будто закивал ему в ответ.
</a:t>
            </a:r>
            <a:endParaRPr lang="en-US" sz="134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про яблоки
</a:t>
            </a:r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лежали яблоки, мяч и книга. Дети по очереди задавали вопрос: Do you like apples? и отвечали: Yes, I do. Короткие реплики звучали как маленькая игра вежливых голосов.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вещь — твоя вещь
</a:t>
            </a:r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показала свою книгу и сказала: This is my book. Потом она спросила друга о его карандаше. В диалоге слова менялись, а понятный ритм вопросов и ответов оставался прежним.
</a:t>
            </a:r>
            <a:endParaRPr lang="en-US" sz="122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Мини-истории для диалога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одного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короткий урок строится как последовательность маленьких шагов: от разогрева к чтению, разговору и закреплению.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минуты, которые настраивают на чтение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Разогрев слов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повторяет 2–3 уже знакомых слова или фразы. Короткое повторение разогревает память и делает первые ответы уверенными.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Приветствие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здоровается, дети отвечают и быстро вспоминают знакомые слова. Это помогает переключиться на английский мягко и без спешки.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Первый вопрос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звучит простой вопрос: How are you? Дети отвечают коротко, а дальше легче переходят к чтению.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 к мини-тексту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2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3–5 новых слов, связанных с одной темой. К каждому слову добавляют картинку и короткий пример, чтобы ребёнок сразу увидел смысл и услышал правильное звучание.
</a:t>
            </a:r>
            <a:endParaRPr lang="en-US" sz="1275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без перегрузки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Мини-текст состоит всего из 3–5 предложений. Он короткий, понятный и построен так, чтобы знакомые слова помогали читать без лишнего напряжения.
</a:t>
            </a:r>
            <a:endParaRPr lang="en-US" sz="1309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без скуки
</a:t>
            </a:r>
            <a:pPr algn="l" indent="0" marL="0">
              <a:lnSpc>
                <a:spcPct val="100000"/>
              </a:lnSpc>
              <a:buNone/>
            </a:pPr>
            <a:r>
              <a:rPr lang="en-US" sz="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слова возвращаются в речи несколько раз. Ребёнок не заучивает длинный список, а встречает знакомые формы снова и снова в разных простых предложениях.
</a:t>
            </a:r>
            <a:endParaRPr lang="en-US" sz="1322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 должна быть близкой ребёнку: школа, игрушки, животные или семья. Тогда читать легче, а после чтения есть что обсудить, почти как про любимого героя.
</a:t>
            </a:r>
            <a:endParaRPr lang="en-US" sz="13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после чтения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удобно с вопроса, на который можно ответить одним словом. Если в тексте есть cat, ребёнок быстро находит нужный ответ и чувствует успех.
</a:t>
            </a:r>
            <a:endParaRPr lang="en-US" sz="1525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идут вопросы по деталям: цвет, место, действие. Они учат искать информацию в тексте, а не придумывать её на ходу, как маленький детектив.
</a:t>
            </a:r>
            <a:endParaRPr lang="en-US" sz="1522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деталей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уже есть в тексте, ребёнок может сказать его по шаблону. Это делает разговор спокойным и помогает говорить точнее, даже если слов пока немного.
</a:t>
            </a:r>
            <a:endParaRPr lang="en-US" sz="1448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текст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74750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5893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95026" y="1353834"/>
            <a:ext cx="221175" cy="294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для практики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картинки и слова помогает быстро соединить образ и написание. Такое задание подходит для первых шагов, когда нужно увидеть слово и сразу узнать его смысл.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 слово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true/false учат внимательно читать короткие предложения. Ребёнок проверяет смысл и легко замечает, совпадает ли утверждение с текстом или нет.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 или нет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героя в тексте развивает внимание к именам и словам-действиям. Детям нравится находить, кто что делает, будто они разгадывают простую тайну.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героя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места работает как игра с подсказками: дом, школа, парк, комната. Ребёнок учится замечать, где происходит действие, и отвечает увереннее.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место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ответа из нескольких вариантов снимает лишний стресс. Нужно просто сравнить варианты с текстом и выбрать тот, который действительно подходит.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ответ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Бережная работа над ошибками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ошибся, сначала стоит дать ему услышать правильный вариант ещё раз. Повторение без спешки помогает заметить разницу и спокойно попробовать снова.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начать фразу за ребёнка или показать знакомый пример. Такая подсказка работает лучше, чем строгая поправка, и возвращает уверенность буквально за пару секунд.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вместо критики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завершать исправление добрым коротким сообщением: Almost right, try again. Ребёнок понимает, что ошибка — это не провал, а обычный шаг к успеху.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замечать успех дома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удобно отмечать наклейками или смайликами в простом чек-листе. Когда ребёнок видит, что уже знает слова и отвечает сам, появляется желание идти дальше.
</a:t>
            </a:r>
            <a:endParaRPr lang="en-US" sz="1153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прогресс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достаточно 10–15 минут. За это время можно повторить слова, прочитать короткий текст и ответить на один вопрос — без усталости и без марафона.
</a:t>
            </a:r>
            <a:endParaRPr lang="en-US" sz="1273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практика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повторения подходят карточки, рисунки и знакомые фразы. Чем короче занятие, тем легче удержать внимание и закончить его с хорошим настроением.
</a:t>
            </a:r>
            <a:endParaRPr lang="en-US" sz="1306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материалы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маленький результат лучше длинного утомительного урока. Сегодня можно выучить пять слов, завтра — прочитать текст, а послезавтра — сказать фразу самому.
</a:t>
            </a:r>
            <a:endParaRPr lang="en-US" sz="1243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победы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шаги, большая уверенность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6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младших школьников растёт из коротких шагов: слово, текст, вопрос, ответ. Если заниматься регулярно и спокойно, ребёнок начинает понимать, говорить и верить в себя.
</a:t>
            </a:r>
            <a:endParaRPr lang="en-US" sz="4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2026-07-25T20:29:49Z</dcterms:created>
  <dcterms:modified xsi:type="dcterms:W3CDTF">2026-07-25T20:29:49Z</dcterms:modified>
</cp:coreProperties>
</file>