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 о своей жизни: самопознание, вера и нравственный поиск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превращает собственную биографию в путь к истине.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его век: как жизнь стала материалом мысли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Толстого пришлась на эпоху перемен, войн и кризиса дворянских идеалов. Личный опыт — от сиротства до Севастополя — помог ему говорить о человеке предельно честно и глубоко, без внешнего украшательства.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как исток характера и памяти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видел в детстве не просто этап биографии, а время, когда особенно ясно проявляются доверие, страх, любопытство и способность к искренности. Именно эти чувства он позднее считал основой личности.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среда, образы близких и привычный уклад жизни стали для писателя первой школой наблюдения. В ней он учился замечать, как повседневные детали формируют нравственный взгляд и отношение к людям.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переживания одиночества усилили у Толстого внимание к внутреннему миру ребенка. Воспоминание о детстве стало для него способом понять, как сохраняется в человеке чистота чувств и правдивость самоощущения.
</a:t>
            </a:r>
            <a:endParaRPr lang="en-US" sz="929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«Детстве» Толстой связывает детскую душу с открытостью, остротой восприятия и естественной совестливостью. Для него именно эта пора жизни лучше всего показывает человека до его социальных ролей и привычных масок.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 автобиографическом мире Толстого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 толстовских текстах — не только усадьба, но и место, где личная история соединяется с семейной памятью. Через этот образ писатель осмысляет собственные корни и чувство принадлежности к дому.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усадьбы помогает Толстому говорить о внутренней свободе человека. Природа в его воспоминаниях не фон, а живое пространство, в котором мысль становится яснее, а переживания — глубже и честнее.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мир стал частью литературной биографии Толстого и сохранился в культуре как место, где особенно заметно соединение личного опыта, размышления о жизни и стремления к нравственной ясности.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Ясной Поляны важны дом, хозяйство и крестьянский труд. Толстой показывает, что подлинная жизнь складывается не из внешнего блеска, а из ежедневной ответственности, простоты и уважения к труду.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Толстого: учёба, сомнения, самооценка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Казани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воспринимал университетские годы как время уверенного роста. Позднее он вспоминал их как период внутренней неустроенности, когда внешние впечатления легко отвлекали от серьёзной работы над собой.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юности усилился его интерес к самоанализу. Он всё чаще сопоставлял свои намерения и поступки, стараясь увидеть, насколько его реальная жизнь соответствует нравственным требованиям, которые он предъявлял к себе.
</a:t>
            </a:r>
            <a:endParaRPr lang="en-US" sz="924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Неудовлетворённость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личных записях заметно чувство несоответствия между желаемым и действительным. Толстой рано понял, что честная оценка собственных слабостей важнее самоуспокоения и удобных объяснений.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долге и нравственной дисциплине становились для него всё важнее. Юношеский опыт подготовил будущего писателя к тому, чтобы воспринимать жизнь как постоянную работу над характером и совестью.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Л.Н. Толстого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как биография Толстого постепенно становилась основой его литературных и нравственных выводов.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его жизнь, тем заметнее личный опыт превращается в философский и моральный поиск.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Л.Н. Толстом; хронология жизни писателя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и изображение человека на войне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Кавказе открыла Толстому повседневную реальность военной жизни. Он увидел не только риск и храбрость, но и однообразный труд, напряжение ожидания и зависимость человека от случайности.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Севастополя дала писателю опыт предельного человеческого испытания. Война предстала перед ним без героической маски — как тяжёлое и страшное состояние, в котором особенно ясно видна цена жизни.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без романтики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отказывается от красивого изображения сражений. Его интересует не эффект победы, а то, как страх, усталость и самообладание раскрывают настоящую сущность человека в экстремальной ситуации.
</a:t>
            </a:r>
            <a:endParaRPr lang="en-US" sz="929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впечатления укрепили его неприятие войны как разрушительной силы. Из этого опыта выросло желание показывать человека в правде, а не в идеализированном, внешне торжественном образе.
</a:t>
            </a:r>
            <a:endParaRPr lang="en-US" sz="9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Толстой говорит о себе в разных текстах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автобиографических текстов показывает, как меняется самооценка Толстого: от воспоминаний о детстве к религиозно-нравственному анализу зрелых лет.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Толстой раскрывает себя по-разному, но везде стремится к правде о внутренней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Л.Н.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как пространство честного самоанализа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обращался к дневнику как к постоянному собеседнику. Он записывал не только события, но и настроение, ошибки, привычки, чтобы видеть свою жизнь без самообмана и случайных оправданий.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он отмечал распорядок дня, чтение, работу и нарушения собственных правил. Такой подход помогал писателю превращать самонаблюдение в практику внутренней дисциплины, а не в абстрактные размышления.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становился местом, где формулировались конкретные задачи самовоспитания. Толстой стремился не просто описывать слабости, а искать способы изменить поведение и приблизиться к желаемому нравственному идеалу.
</a:t>
            </a:r>
            <a:endParaRPr lang="en-US" sz="829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дневников Толстого в предельной откровенности. Он не скрывал моральных срывов и сомнений, потому что считал честный взгляд на себя необходимым условием духовного роста.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жизни Толстого: любовь, ответственность, конфликт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давала Толстому опыт близости, заботы и ежедневной ответственности. Дом в Ясной Поляне был для него не только личным пространством, но и важной частью нравственной жизни.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Андреевна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Софьей Андреевной стали одной из главных линий его биографии. В них соединялись глубокая привязанность, совместный труд и нарастающие разногласия, особенно заметные в поздний период.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трудное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Толстого показывает, что нравственные поиски не отменяют человеческих конфликтов. Напротив, именно в семье особенно заметны его стремление к правде, требовательность к себе и внутренние противоречия.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воспитание тринадцати детей усиливали чувство долга и требовали постоянного участия в семейных делах. Для Толстого это было не частной деталью, а серьёзным жизненным испытанием.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благополучия к духовному кризису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автобиографическим текстам Л.Н. Толстого: от успеха и семейной устроенности к нравственному перелому и поиску внутренней правды.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«Исповедь» как главный текст о внутреннем переломе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слава, достаток и признание не снимают главного вопроса о смысле существования. Внешне благополучная жизнь не избавляет человека от внутренней пустоты и тревоги.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размышлений оказывается острое переживание конечности жизни. Толстой честно признаёт, что разумные доводы не дают утешения, если человек не находит нравственно убедительного ответа.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отвергает формальные объяснения и ищет веру, которая соединяет мысль, совесть и личную ответственность. Для него вера становится не обрядом, а способом жить осмысленно.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«Исповедь» важна тем, что Толстой обращает исследование не только на общество, но и на самого себя. Он превращает личный кризис в точный и смелый литературный анализ.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автобиографических текстов Толстого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соединяют личные переживания с философским поиском и показывают, как формируется нравственная позиция писателя.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этих текстов — постоянная проверка себя на честность, ответственность и внутреннее соответствие идеалу.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Л.Н. Толстого, составлено по смысловым доминантам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простая жизнь как нравственная ценность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считал физическую работу необходимой частью достойной жизни. Он видел в ней не обязанность ради результата, а средство сохранить связь с реальностью и не потерять уважение к простому человеку.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быта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обстановка для Толстого имела нравственный смысл. Отказ от излишнего комфорта помогал ему проверять, насколько убеждения совпадают с поведением и привычками повседневной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Земледельческий труд воспринимался им как возвращение к естественному ритму жизни. Работа на земле напоминала о зависимости человека от усилия, терпения и ответственности.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Толстой шил сапоги или занимался хозяйством, он стремился не к эффекту, а к внутренней правде. Для него действие было убедительнее любых деклараций о нравственности.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совесть и моральный закон в поздних размышлениях Толстого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суд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Толстой ставит совесть выше любого внешнего авторитета. Именно внутренний суд, а не общественное мнение, должен определять, честно ли живёт человек и верен ли он себе.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формальности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принимает религиозность как обряд или привычку. Его отталкивает вера без нравственного действия, поэтому он ищет живое, деятельное понимание духовной жизни.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Ненасилие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размышления Толстого связаны с отказом от насилия и требованием личной ответственности. Он видит нравственный закон не как абстракцию, а как руководство к поступкам.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самосовершенствования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вера не завершает поиск, а направляет его. Человек должен постоянно работать над собой, чтобы приближаться к правде, простоте и внутренней свободе.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 и общественная позиция Толстого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события частной жизни Толстого влияли на его взгляды и общественные решения.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у Толстого не отделена от идей: семейные отношения, быт и общественные решения становятся частью его нравственного поиска.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материалы о Л.Н. Толстом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Толстой: старость, споры и нравственная последовательность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 Ясной Поляне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начала XX века показывают Толстого уже как старого, но по-прежнему собранного человека. В Ясной Поляне он сохраняет привычку к простому быту, чтению и размышлению, словно фиксируя верность собственным принципам до конца.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 близкими и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Толстой настаивал на простоте и духовной честности, тем острее становились разногласия с семьёй и официальной средой. Эти конфликты не ослабляли его позицию, а, напротив, подчёркивали её последовательность.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мыслителя последних лет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портреты передают не торжество, а сосредоточенность и внутреннюю строгость. Перед нами человек, который до конца жизни проверяет свои убеждения поступками и не отказывается от трудных вопросов о правде и совести.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автобиографического образа Толстого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противопоставления помогают увидеть не несогласованность, а напряжённую цельность личности, постоянно проверявшей себя на правду.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остаётся сложной фигурой именно потому, что его самооценка строится на конфликте ролей, а не на одном устойчивом образе.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и биографические тексты Л.Н.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автобиографического наследия Толстого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помогают увидеть не только факты биографии, но и внутреннюю логику развития Толстого. Через них раскрывается, как формировались его характер, мировоззрение и чувство долга.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самоанализа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и письма показывают редкую для писателя привычку регулярно проверять свои поступки и мысли. Этот опыт честного самоанализа делает его наследие особенно важным для современного читателя.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художественными произведениями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Толстого объясняет, откуда в его романах и повестях такая внимательность к совести, выбору и внутренней борьбе. Личная жизнь становится основой художественного мышления.
</a:t>
            </a:r>
            <a:endParaRPr lang="en-US" sz="912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убеждает, что человек может изменяться, если не боится видеть свои слабости. Именно поэтому его автобиографическое наследие остаётся не только литературным, но и нравственным ориентиром.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 себе: путь к истине через самопознание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показал собственную жизнь как трудный, но честный путь к истине. В его автобиографическом мире личный опыт превращается в размышление о совести, вере, ответственности и нравственной свободе.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2026-05-27T11:59:16Z</dcterms:created>
  <dcterms:modified xsi:type="dcterms:W3CDTF">2026-05-27T11:59:16Z</dcterms:modified>
</cp:coreProperties>
</file>