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Как питаются паразиты?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питаются за счет хозяев, влияя на здоровье и экосистемы.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их питание: основы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— организмы, питающиеся от других живых существ, называемых хозяевами. Примеры включают вшей, глистов и малярийных плазмодиев. Изучение их питания важно для предупреждения болезней и защиты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паразитов по способу питания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Эктопаразиты живут на теле хозяина и питаются его кровью или тканями, пример: вши и клещи, приспособленные к внешнему питанию.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Эндопаразиты обитают внутри организма хозяина — в кишечнике или органах, например, аскариды и бычий цепень, приспособленные к усвоению внутренней пищи.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паразитов обладает уникальными адаптациями, обеспечивающими эффективное питание в пределах обитания и поддержание жизненного цикла.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эктопаразитов и их питание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питаются кровью, прокалывая кожу с помощью специализированного ротового аппарата для всасывания питательных веществ.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блохи крепятся к хозяину и высасывают кровь, при этом являются переносчиками различных заболеваний, влияя на здоровье хозяев.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эндопаразитов и их питание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обитают в кишечнике и питаются переваренной пищей хозяина, всасывая её через стенки кишечника.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атакуют клетки слизистой оболочки кишечника, нарушая пищеварение, а бычий цепень поглощает питательные вещества всей поверхностью тела.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паразитов: основные механизмы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имеют присоски и крючки для надежного крепления на хозяине и эффективного потребления пищи.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аппараты специализированы для прокалывания тканей и всасывания крови или клеточного содержимого.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паразитов приводит к нарушениям обмена веществ и ослаблению иммунитета хозяина, влияя на его здоровье.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всасывают питательные вещества напрямую через кожу, минуя пищеварительный тракт.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паразитические черви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Аскариды поглощают уже переваренные вещества в кишечнике человека, обеспечивая себя энергией для роста и размножения.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Острицы питаются слизистой оболочкой кишечника и его содержимым, вызывая раздражение и дискомфорт у хозяина.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Лентец широкий усваивает растворённые витамины, белки и сахара из кишечника, используя всю поверхность тела для питания.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ротовых аппаратов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органы паразитов оснащены крючками, присосками или острыми структурами для эффективного крепления и питания у хозяина.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питанию у паразитов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пищеварительная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паразитов пищеварительная система редуцирована или отсутствует, что позволяет им поглощать растворённые вещества напрямую через покровы тела.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эндопаразитов среди изученных видов, что связано с их специализацией внутри организма хозяина.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питания паразитов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отражают адаптации к экологическим нишам и требуют разных стратегий для контроля паразитов.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паразитологии,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у растений: ключевые питательные стратегии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Обвивает стебли растений, высасывая соки при помощи специализированных присосок — госторий для питания.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Проникает в древесные ткани, поглощая воду и минеральные вещества, что замедляет рост дерева-хозяина.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и омела лишены хлорофилла и полностью зависят от хозяина для получения питательных веществ.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среди грибов и их питание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Грибы-паразиты, такие как трутовик, разлагают древесину, поглощая органические вещества из тканей деревьев. Этот процесс приводит к разрушению древесной структуры и ослаблению растения-хозяина.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Мучнистая роса паразитирует на листьях, всасывая растительный сок, что вызывает увядание и снижает фотосинтетическую активность. В результате поражённые растения часто гибнут или испытывают серьёзный стресс.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паразитов среди насекомых в природе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осы и питание личинок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осы откладывают яйца внутрь других насекомых, где личинки питаются тканями хозяина изнутри. Такой способ обеспечивает им постоянный и насыщенный источник пищи, необходимый для развития.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и особенности кровососания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используют длинные хоботки для прокалывания кожи и высасывания крови животных и человека. Это не только обеспечивает им питание, но и делает их переносчиками различных заболеваний.
</a:t>
            </a:r>
            <a:endParaRPr lang="en-US" sz="93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и ночное питание кровью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питаются кровью и ведут скрытный образ жизни, прячась днём в щелях, а активно высасывают кровь ночью, что позволяет им оставаться незамеченными на протяжении длительного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питания паразитов для их размножения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необходимых питательных веществ обеспечивает формирование и развитие яиц у паразитов, что напрямую влияет на их репродуктивную способность и выживаемость потомства.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недостаточном питании паразитов наблюдается значительное снижение плодовитости, что сказывается на численности популяции и эффективности размножения вида в целом.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качеством и количеством пищи важна для жизненного цикла паразита, обеспечивая успешное прохождение всех этапов развития и поддержание жизнеспособности особей.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конкретных паразитов, их хозяев и тип пищи, отражая специализированные пищевые отношения в природе.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– Хозяин: виды и пищевые предпочтения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паразиту необходим определённый вид пищи, универсальных паразитов не существует.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 участием паразитов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регулируют численность хозяев, воздействуя на популяции и сохраняя экологический баланс в экосистемах.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паразитические черви в рыбах снижают количество рыб, что влияет на пищевые ресурсы птиц и змей, зависящих от этой добычи.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популяций хозяев из-за паразитов может привести к сдвигам в структуре окружающей среды и изменить динамику экосистемы.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паразиты играют важную роль в поддержании устойчивости природных сообществ, контролируя разнообразие и численность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 жизни человека: конкретные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Гельминты у детей и их влияние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Глисты у детей вызывают анемию и хроническую усталость, поглощая кровь и необходимые питательные вещества. Это снижает иммунитет и влияет на общее развитие организма.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Вши: обитатели кожи 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питаются кровью головы, вызывая зуд и воспаление кожи. Их присутствие доставляет значительный дискомфорт и требует своевременного лечения и гигиенических мер.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Малярийные плазмодии и питание 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Малярийные плазмодии разрушают эритроциты, питаясь их содержимым. Их жизненный цикл тесно связан с кровью хозяина, что приводит к развитию тяжелого заболевания — малярии.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паразитов на здоровье хозяина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отнимают необходимые организму хозяина питательные вещества, вызывая истощение и дефицит витаминов, что ведёт к развитию анемии и слабости.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тканей, вызываемые питанием паразитов, способствуют возникновению вторичных инфекций и осложнений, угрожающих здоровью хозяина.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Хроническое поражение паразитами может вызвать аллергические реакции и общее снижение иммунитета, ухудшая сопротивляемость организма к другим заболеваниям.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 их адаптация к разным типам пищи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и клещи разработали анатомические структуры для питания кровью, что позволяет им эффективно прокалывать кожу и извлекать жизненно важные вещества.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ос приспособились питаться тканями хозяина, используя специальные ферменты для разрушения клеток и получения питательных веществ.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Глисты всасывают переваренную пищу в кишечнике хозяина через поверхность тела, что отражает упрощённую пищеварительную систему и специализированную адаптацию.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питаются слизистыми оболочками кишечника, приспосабливаясь к специфической среде и способствуя паразитической колонизации слизистых.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паразитами через пищевые механизмы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Противопаразитарные препараты блокируют возможности паразитов питаться, что ведёт к их гибели и снижению паразитарной нагрузки на хозяина и окружающую среду.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гигиенических норм и применение ветеринарных и агротехнических мер значительно уменьшают риск заражения и распространения паразитов среди животных и растений.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питания паразитов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питания паразитов критично для понимания их выживания, размножения и влияния на хозяев, что помогает создавать эффективные методы защиты и сохранять природный баланс.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2026-05-08T12:42:50Z</dcterms:created>
  <dcterms:modified xsi:type="dcterms:W3CDTF">2026-05-08T12:42:50Z</dcterms:modified>
</cp:coreProperties>
</file>