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мифах, литературе и музыке: ключевые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символы жизни и чувств в искусстве и культуре.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взгляд: растения как знаки культуры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времен люди наделяли растения особым смыслом, отражая их через мифы, обряды и искусство. Они воплощали идеи жизни, смерти, счастья, красоты и судьбы в разных культурах по 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деревья в мифах и легендах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считался центром мира и священным деревом, обиталищем духов и богов. Это дерево символизировало силу, долговечность и связь с небесным и земным миром.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 славянских верованиях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Кельты почитали ясень и дуб как священные деревья, олицетворяющие мудрость и защиту. Они часто упоминались в легендах и использовались в ритуалах для связи с предками.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Ясень и дуб в кельтских традициях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дерево Иггдрасиль связывает девять миров, служит осью Вселенной и символом жизни и вечности. Его корни и ветви простираются в разные измерения, объединяя богов и людей.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Иггдрасиль — древо миров в скандинавской мифологии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греческой мифологии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Дафна превратилась в лавровое дерево, став символом победы и почёта среди греческих героев и богов.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 ассоциируется с историей Персефоны и Гадеса, символизируя возрождение и семейное счастье в греческой культуре.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нарциссе рассказывает о самовлюблённости юноши, его образ стал символом тщеславия и печальной красоты.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Лавровый венок использовался для награждения победителей на спортивных и военных состязаниях, подчёркивая их заслуги.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обряды в славянской традиции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обрядах венки из полевых цветов и ромашек носили девушки, символизируя невинность и чистоту перед замужеством и праздниками.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Венки из ромашек – знак чистоты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Калиновый куст вошёл в народное искусство и песни как символ женской красоты и нежности. Он часто связывается с историей и культурой славянских народов.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как образ любви и красоты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василёк олицетворял крепкую дружбу и верность. Его часто использовали в народных песнях как знак поддержки и взаимопомощи.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Василёк — символ дружбы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упоминаний растений в мифах разных народов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справочники по мировой мифологии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занимает ведущие позиции в северных мифологиях, лавр ассоциируется с греческим наследием и славой.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отражает особое значение деревьев и цветов в разных культурах и их роли в повествовании мифов.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литературе Средневековья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западноевропейских сюжетах роза часто символизирует тайную и возвышенную любовь, украшая повествование и раскрывая чувства персонажей.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в рыцарских романах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в средневековых текстах олицетворяет невинность и честь, служит ключевым символом женственности и духовной чистоты.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— эмблема чистоты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упоминаются полынь и дуб как символы мужества и стойкости, отражая тяготы войны и духовную силу героя.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и дуб в "Слове о полку Игореве"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образы в русской поэзии XIX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использовал розу как символ нежности и тонких чувств, подчёркивая красоту и трепет души.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у Пушкина и Фета ассоциируется с робкой красотой и пробуждением весны, олицетворяя чистоту и молодость.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 своих стихах воплощает образ берёзы как символ родины, а сирень у Фета — символ яркой юности и радостных настроений.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Растения-символы в мировой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придают растениям особое символическое значение, отражая национальные ценности и представления.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растений разнообразны и зависят от культурно-исторического контекста каждой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по сравнительной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фантастические растения в литературе
</a:t>
            </a:r>
            <a:endParaRPr lang="en-US" sz="2511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молодильные яблоки дарят молодость и здоровье героям, символизируя бессмертие и надежду на новое начало.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Молодильные яблоки в русских сказках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калина и дуб наделены магической силой, помогая героям исполнять заветные мечты и преодолевать трудности.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и дуб исполнения желаний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Мандрагора обладает обездвиживающим криком, что делает её важным растением для волшебников в борьбе с тёмными силами.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Мандрагора — волшебный корень в "Гарри Поттере"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музыке: классика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П. И. Чайковского "Щелкунчик" важную роль играет «Вальс цветов», передающий волшебство и разнообразие флоры через музыку и хореографию.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Шуман создал цикл фортепианных пьес "Ландшафты", где музыкальные образы природы раскрывают глубину человеческих чувств и вдохновения.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либретто к "Лунной сонате" Бетховена белые лилии выступают как символ мечты, невинности и духовной чистоты, усиливая эмоциональную атмосферу произведения.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композиции классиков часто используют растения как метафоры, передающие разные оттенки настроения, от радости до грусти.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растений в популярных песнях XX-XXI веков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текстов популярных песен,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растений служат символами эмоций и образов, часто отражая темы любви, природы и настроения в текстах песен.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доминирует как символ в песнях, отражая её культурную значимость как символа красоты и страсти.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ландыша в советской песне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«Ландыши» стала олицетворением весны и первой любви, символизируя свежесть и нежность в молодежной культуре 1960-х годов.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ландыша ассоциировался с чистотой и честностью чувств, часто становясь главной темой многих советских песен того времени.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музыкальные образы помогали передавать атмосферу праздника и юности, закрепляя символику растения в массовом сознании.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растений в русских народных песнях
</a:t>
            </a:r>
            <a:endParaRPr lang="en-US" sz="2895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традиционно ассоциируется с весельем и красотой девушки в народных песнях, передавая жизненный оптимизм и душевную теплоту в лирике.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Калина — символ радости и молодости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берёза часто выступает символом родной земли и материнской любви, отражая глубокую связь человека с природой и его эмоциональные корни.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как образ материнской заботы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из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является традиционным деревянным духовым инструментом, изготовляемым из берёзы и других пород древесины, широко используемым в народной музыке.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Гусли, изготовленные из древесины, символизируют тесную связь музыкального искусства с флорой и культурой России.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изготавливается из дерева клёна и ели, что придаёт инструменту уникальный звук и связывает музыку с природой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растения в культуре: от мифа к музыке
</a:t>
            </a:r>
            <a:endParaRPr lang="en-US" sz="297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символики растения в искусстве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и растения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"Аватар" Древо Душ выступает символом связи всех живых существ и духовного единения с природой, отражая важность флоры в мировосприятии.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 Душ в фильме «Аватар»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жанрах K-pop и джаз часто используются визуальные и лирические образы цветов, усиливающие эмоциональное воздействие и создающие атмосферу произведений.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мотивы в современной музыке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Грут — дерево, обладающее сознанием и эмоциями, стал популярным символом жизни и силы в современной культуре супергероев.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Грут в кинематографе Marvel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культурах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исследования, 2022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символику растений в разных странах, отражая культурные особенности народа и их мировоззрение.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растений тесно связана с историческими традициями и мировоззрением разных народов.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средство сохранения традиций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традиционно плетут венки из трав, которые символизируют прощание с зимой и приглашение весны в жизнь человека.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гербах Москвы и Томска изображены дуб и кедр, подчёркивающие историческую связь городов с природными символами силы и долголетия.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Иван Купала собирают целебные травы, которые считаются оберегами и приносят здоровье и удачу в доме.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ритуалах растения часто служат оберегами и символами памяти, укрепляя связь поколений и 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культуре и искусстве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образы растений люди передают свои чувства, традиции и идеи, сохраняя культурное наследие и укрепляя связь с природой в любой эпохе.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2026-05-08T14:21:46Z</dcterms:created>
  <dcterms:modified xsi:type="dcterms:W3CDTF">2026-05-08T14:21:46Z</dcterms:modified>
</cp:coreProperties>
</file>