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изменил Землю: основные темы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повлиял на природу, климат и живые существа жизнью и технологиями.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взаимодействия человека и природы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охоты и собирательства древних людей до современных городов и техники — взаимодействие с природой изменялось и ускорялось. С появлением промышленности влияние человека стало значительно сильнее.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Масштабная вырубка лесов на планете
</a:t>
            </a:r>
            <a:pPr algn="l" indent="0" marL="0">
              <a:lnSpc>
                <a:spcPct val="90000"/>
              </a:lnSpc>
              <a:buNone/>
            </a:pPr>
            <a:r>
              <a:rPr lang="en-US" sz="43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десятилетия миллионы гектаров леса исчезли, уступая место полям, дорогам и городам. Это разрушает естественную среду обитания многих видов и изменяет ландшафт.
</a:t>
            </a:r>
            <a:endParaRPr lang="en-US" sz="1042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карьеров и шахт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добычи полезных ископаемых создаются глубокие карьеры и шахты, что влечет за собой изменение рельефа и загрязнение почвы и воды в окружающих районах.
</a:t>
            </a:r>
            <a:endParaRPr lang="en-US" sz="116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экспансия и её влияние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городов составляет всего около 3% суши, но их развитие приводит к значительным изменениям экосистем и увеличению загрязнения окружающей среды.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3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ландшафтов: строительная активность и вырубка лесов
</a:t>
            </a:r>
            <a:endParaRPr lang="en-US" sz="19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населения требует всё больше ресурсов, усиливая нагрузку на экологию и изменение природных процессов.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численности людей ускоряет истощение природных ресурсов и загрязнение окружающей среды.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Земли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2023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Автомобили, фабрики и электростанции выбрасывают вредные вещества, ухудшая качество воздуха в городах и способствуя образованию смога.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вызывает заболевания дыхательных путей, значительно увеличивая число случаев астмы и бронхитов у населения.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ВОЗ, загрязнение воздуха ежегодно приводит к семи миллионам преждевременных смертей во всём мире.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воздуха: источники и последствия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 его воздействие на природную среду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Пластиковое загрязнение океанов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 мировые океаны попадает около восьми миллионов тонн пластика, что наносит вред морским экосистемам и загрязняет береговые линии.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микропластика для птиц и животных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частицы пластика находятся почти у 90% морских птиц, которые могут по ошибке проглатывать их, что угрожает их жизни и здоровью.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деятельность человека влияет на климат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ископаемого топлива увеличило концентрацию CO2 в атмосфере более чем на 40% за последние 150 лет.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Парниковый эффект усиливается, задерживая тепло и вызывая глобальное потепление планеты.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Изменяются климатические условия и режимы осадков, что приводит к экстремальным погодным явлениям в разных регионах.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увеличивает таяние льдов и подъем уровня мирового океана, угрожая прибрежным территориям.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065051"/>
            <a:ext cx="5182677" cy="21721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парниковых газов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доли индустрий в общем объеме выбросов парниковых газов.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 все отрасли человеческой деятельности способствуют выбросу парниковых газов, требуя комплексных мер по сокращению.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2021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под угрозой: исчезновение видов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исчезновения видов в тысячу раз превышают естественные уровни из-за человеческой деятельности, включая вырубку лесов и загрязнение.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является западный чёрный носорог, полностью исчезнувший из-за охоты и утраты среды обитания.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33" y="1804000"/>
            <a:ext cx="271425" cy="39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5130" y="1804000"/>
            <a:ext cx="394800" cy="39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8343" y="3336371"/>
            <a:ext cx="345450" cy="39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 пресной воды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использует около 70% пресной воды планеты, в основном на орошение, что сокращает запасы для экосистем и городов.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Монокультуры и снижение биоразнообразия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одного вида растений снижает разнообразие флоры и фауны, ослабляет устойчивость экосистем к вредителям и болезням.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и удобрения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средства защиты растений загрязняют почву и воду, нанося вред здоровью и природным сообществам.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сельского хозяйства на природу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территории расширяются, увеличивается количество зданий и транспортных путей, что заметно изменяет естественный ландшафт и нарушает экосистемы вокруг.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мегаполисах возрастает потребление электроэнергии, формируется значительный объём отходов и загрязняющих веществ, негативно влияющих на здоровье жителей и состояние окружающей среды.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в городах обычно выше, чем в сельской местности, из-за эффекта «тёплого острова», что усложняет климатические условия и увеличивает потребность в кондиционировании.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влияние урбанизации
</a:t>
            </a:r>
            <a:endParaRPr lang="en-US" sz="25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Ежегодная потеря лесов в Амазонке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леса ежегодно теряют миллионы гектаров из-за вырубки и пожаров, что снижает биоразнообразие и ухудшает качество воздуха. Эта утрата представляет серьёзную угрозу для экосистемы региона.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исчезновения лесов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Меньшее количество лесов ведёт к уменьшению поглощения углекислого газа, что усиливает парниковый эффект. Состав рек меняется, исчезают виды растений и животных, что нарушает устойчивость природы.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лесов: утрата природной среды и климата
</a:t>
            </a:r>
            <a:endParaRPr lang="en-US" sz="25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рост выбросов в развивающихся странах, многие государства внедряют программы по снижению загрязнений. Това́ряющее значение имеет международное сотрудничество.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выбросы сосредоточены в нескольких странах, что отражает концентрацию промышленности и энергетического потребления. Действия этих стран критичны для глобального климата.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страны выделяют больше всего CO2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энергетическое агентство, 2021 год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объём отходов включает опасные вещества, которые сложно обезвредить, что приводит к загрязнению почвы и воды и угрожает здоровью человека и животных.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ООН по промышленным отходам, 2022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66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миллиарда тонн
</a:t>
            </a:r>
            <a:pPr algn="l" indent="0" marL="0">
              <a:lnSpc>
                <a:spcPct val="9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твёрдых и жидких отходов производят ежегодно промышленные предприятия во всем мире.
</a:t>
            </a:r>
            <a:endParaRPr lang="en-US" sz="5669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пластиковой вещи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добычи нефти до загрязнения природы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ископаемых: как меняется ландшафт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Горнодобывающая промышленность создаёт открытые карьеры и шахты, что приводит к существенным изменениям рельефа и потере природных зон.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русел рек и разрушение почвенных горизонтов происходят из-за добычи и накопления отходов горного производства.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вырубка лесов в районах добычи ухудшает условия обитания животных и снижает способность растений поглощать углекислый газ.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угольные и железорудные шахты, которые в России и других странах вызывают серьёзные экологические последствия и требуют восстановления.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транспорта на окружающую среду
</a:t>
            </a:r>
            <a:endParaRPr lang="en-US" sz="2590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дорог, железных дорог и аэропортов разрезает природные территории, вызывая фрагментацию экосистем и затрудняя миграцию животных.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Дорожный транспорт обеспечивает до 18% глобальных выбросов CO₂. Кроме того, на дорогах погибает множество животных, что снижает биологическое разнообразие и нарушает природные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создание заповедников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начали создавать первые национальные парки и заповедники для охраны редких животных и растений на больших территориях.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века: восстановление лесов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по посадке деревьев и борьбе с вырубкой способствовали частичному возвращению природных экосистем.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Сегодня: правила и законы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Вводятся и ужесточаются экологические нормативы, способствующие сохранению видов и уменьшению загрязнений воздушной и водной среды.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XXI века: экологичные здания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строительство с использованием энергоэффективных технологий и материалов, снижающих нагрузку на окружающую среду.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Позитивное влияние: что люди делают для охраны природы
</a:t>
            </a:r>
            <a:endParaRPr lang="en-US" sz="25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Fridays for Future: влияние молодых активистов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движение школьников и студентов, борющихся за климатические изменения через митинги и образовательные программы в городах по всему миру.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 и сохранение биоразнообразия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организация активно поддерживает проекты по защите лесов, водных ресурсов и редких видов животных, объединяя усилия волонтёров и учёных.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экологические инициативы и движения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275" y="2418993"/>
            <a:ext cx="8498400" cy="25146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1" y="504900"/>
            <a:ext cx="8305800" cy="16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влияние на Землю и пути к лучшему
</a:t>
            </a:r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Человечество исказило многие природные процессы, но осознанность и действия каждого помогут сохранить планету. Бережное отношение и новые технологии гарантируют устойчивое будущее.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2026-05-08T10:53:49Z</dcterms:created>
  <dcterms:modified xsi:type="dcterms:W3CDTF">2026-05-08T10:53:49Z</dcterms:modified>
</cp:coreProperties>
</file>