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в природе и жизни человека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животные, которые важны для природы и людей.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пресмыкающиеся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наземные позвоночные с сухой кожей, лёгочным дыханием и яйцами с плотной оболочкой. Они освоили самые разные места — от пустынь до берегов морей — и остаются важной частью природы уже более 300 миллионов лет.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пресмыкающихся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передвигаются без конечностей и захватывают добычу гибким телом и челюстями. Многие виды охотятся на мелких животных и помогают сдерживать их численность, не давая вредителям быстро размножаться.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обычно подвижны и быстро спасаются от опасности. Они ловят насекомых, пауков и других мелких животных, а некоторые способны отбрасывать хвост, чтобы отвлечь врага и выжить.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 легко узнать по прочному панцирю, который защищает тело от хищников и ударов. Они живут на суше и в воде, участвуя в разных природных цепях и поддерживая разнообразие видов.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сочетают жизнь в воде и на суше, поэтому хорошо чувствуют себя в реках, болотах и озёрах. Это одни из самых древних современных пресмыкающихся и важные хищники водоёмов.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значение пресмыкающихся проявляется сильнее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наиболее заметна их роль как природных регуляторов численности животных и насекомых.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пресмыкающихся связан с поддержанием устойчивости сообществ и уменьшением количества вредителей.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содержания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как природные контролёры численности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 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 ящерицы поедают мышей, крыс, саранчу, жуков и других мелких животных. Так они снижают ущерб для полей, садов и запасов пищи, особенно в местах, где вредители быстро размножаются.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тёплый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тёплое время года многие виды становятся особенно активными и успевают уничтожить большое количество добычи. Это помогает удерживать численность мелких животных в пределах, безопасных для экосистемы и человека.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хищников становится меньше, вредители размножаются сильнее и наносят больший урон природе и хозяйству. Пресмыкающиеся помогают сохранять равновесие, не позволяя одной группе животных занять всё пространство.
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пресмыкающихся в пищевых цепях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Хищники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сами охотятся на насекомых, рыб, амфибий, мелких млекопитающих и птиц, получая энергию для жизни и роста.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Передача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поедание и быть съеденными эти животные переносят энергию между организмами и помогают работать всей системе питания в экосистеме.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Добыча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сами пресмыкающиеся служат пищей для крупных птиц, млекопитающих и хищных рыб, поэтому входят в цепи питания как важное звено.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Равновесие сообществ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даже один вид, связи между организмами меняются, а численность других животных может резко вырасти или снизиться.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разных групп пресмыкающихся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пресмыкающихся по-своему влияют на природу и на жизнь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выполняет свою задачу: одни регулируют вредителей, другие поддерживают цепи питания и служат показателем состояния среды.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 растения в экосистемах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Разносят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черепахи и ящерицы поедают плоды, а затем переносят семена на новые участки. Это помогает растениям расселяться там, где им подходит почва, свет и влага.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засух, пожаров или вытаптывания пресмыкающиеся перемещаются по территории и влияют на то, какие растения быстрее закрепляются. Так они косвенно участвуют в восстановлении природных сообществ.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пустынях, саваннах и редколесьях их движение и питание меняют состав растительности. Благодаря этому рядом могут существовать разные виды растений, а не только один-два доминирующих вида.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в жизни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 сельской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змеи и ящерицы полезны тем, что сокращают число грызунов и насекомых-вредителей. Это снижает потери урожая и помогает реже использовать ядохимикаты. Для сельского хозяйства такая природная помощь особенно ценна.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науки и 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 некоторых змей внимательно изучают в лабораториях, потому что в нём есть вещества, влияющие на кровь, нервы и мышцы. Эти исследования помогают создавать противоядия и искать новые лекарства, связанные с кровообращением и свёртыванием крови.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зоопарках, музеях и школьных коллекциях пресмыкающиеся помогают изучать строение животных и их приспособления к жизни на суше и в воде. На примере черепахи, змеи или крокодила легче понять, как работает природа.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опасности для пресмыкающихся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чаще всего возникают там, где человек меняет природные территории и загрязняет среду обитания животных.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численность пресмыкающихся влияют потеря мест жизни и прямое воздействие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содержания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веществ помогает искать способы остановки кровотечений, предупреждать тромбы и лечить нарушения кровообращения.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«Значение пресмыкающихся в природе и жизни человека»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 могут затрагивать вещества в змеином яде, поэтому его изучают для создания лекарств и противоядий.
</a:t>
            </a:r>
            <a:endParaRPr lang="en-US" sz="19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пресмыкающиеся помогают природе и человеку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темы: влияние хищников на вредителей и дальнейшие эффекты для экосистем и сельского хозяйства.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как индикаторы состояния природы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Чуткая реакция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местности сохраняются разные змеи, ящерицы и черепахи, это обычно означает, что есть укрытия, корм и сравнительно чистая среда обитания.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неблагополучия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часто связано с загрязнением воды, вырубкой растительности, распашкой земель и пожарами, которые лишают животных пищи и безопасных мест.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помогают судить о состоянии экосистемы: чем богаче видовой состав, тем выше вероятность, что природное сообщество остаётся более устойчивым и разнообразным.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633172"/>
            <a:ext cx="4405200" cy="2066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России и их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показывает, как разные виды связаны с условиями среды и какую пользу они приносят природным сообществам и человеку.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разные места обитания, но общая польза одна: они поддерживают природное равновесие и помогают контролировать численность мелких животных.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и распространённым видам фауны России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виды пресмыкающихся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становятся редкими из-за разрушения мест обитания, браконьерства, загрязнения и беспокойства со стороны человека, особенно вблизи рек, болот и степей.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нуждается в защите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Охраны требуют не только сами животные, но и их среда: леса, степи, болота, берега рек и морские побережья, где они находят пищу и укрытие.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пресмыкающихся помогает удерживать природное разнообразие и защищает целые сообщества животных и растений, зависящие от этих местообитаний.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пресмыкающихся сокращается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урон видам наносят хозяйственная деятельность человека и преобразование природных территорий, особенно там, где животным нужны укрытия и спокойные места для размножения.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падения численности — потеря среды обитания; остальные причины усиливают её, поэтому охрана территорий даёт самый заметный эффект.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 теме (обобщённые данные для учебной диаграммы)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защитить пресмыкающихся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по сохранению видов и их местообитаний на основе материалов темы.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 легенды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Змеи, черепахи и крокодилы часто появляются в сказках и легендах, потому что люди издавна замечали их необычный внешний вид, поведение и приспособленность к разным условиям.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нередко связана с терпением и долголетием, змея — с осторожностью и мудростью, а крокодил — с силой и древностью, что отражается в символике разных культур.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по биологии пресмыкающихся изучают как пример приспособления к суше и воде. По их строению удобно объяснять защитные покровы, дыхание и способы движения.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и учебных кабинетах модели, фотографии и препараты пресмыкающихся помогают лучше запомнить особенности группы и развивают интерес к наблюдению за живой природой.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 культуре и образовании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значении пресмыкающихся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участвуют в пищевых цепях и помогают удерживать численность мелких животных на уровне, который не нарушает устойчивость природных сообществ.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 ящерицы сокращают количество вредителей, а значит, косвенно защищают посевы, запасы продуктов и другие ресурсы, важные для 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пресмыкающихся дают знания о приспособлениях к среде, яде змей и редких видах, а также помогают создавать лекарства и противоядия.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этих животных важно не только для природы, но и для людей, потому что исчезновение видов ослабляет экосистемы и уменьшает их 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пресмыкающихся — забота о природе и о себе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помогают сохранять равновесие в экосистемах, уменьшают число вредителей и остаются важными для науки. Их защита — это вклад в будущее природы и 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2026-06-01T11:40:15Z</dcterms:created>
  <dcterms:modified xsi:type="dcterms:W3CDTF">2026-06-01T11:40:15Z</dcterms:modified>
</cp:coreProperties>
</file>