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как объект изучения географии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именно здесь и как это меняет страны?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населения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показывает, где и почему живут люди, как они расселяются, перемещаются и взаимодействуют с природной средой. Демография раскрывает, как население воспроизводится, а статистика и переписи дают основу для анализа.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масштаб демографических процессов и усиливает различия между быстрорастущими и стабилизирующимися регионами.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превысило население мира в 2022 году.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мира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 (оценки на 2023 год)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Десятка лидеров наглядно показывает, что центр мирового населения смещён в Азию.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значительно опережают остальные страны, а Азия доминирует в первой десятке.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550" y="1701799"/>
            <a:ext cx="3057900" cy="2992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по территории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30050" y="16109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0050" y="18198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 обеспеченность водой напрямую влияют на то, насколько территория удобна для постоянного проживания и хозяйственного освоения.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30050" y="42235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плотности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0050" y="44324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густонаселённые зоны в долинах Нила, Ганга и Хуанхэ, а также в индустриальных районах Европы.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30050" y="35704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территории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30050" y="37792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тундра, высокогорья, районы вечной мерзлоты и влажные экваториальные леса заселены слабо из-за природных ограничений.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30050" y="29172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очаги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30050" y="31261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 Южная Азия, Западная Европа и долины крупных рек заселялись давно и продолжают оставаться крупнейшими очагами концентрации людей.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30050" y="22641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экономика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30050" y="24729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с дорогами, портами, промышленностью и рабочими местами обычно привлекают больше населения и формируют более высокую плотность заселения.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488" y="2199550"/>
            <a:ext cx="357092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движение населения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демографическая статистика стран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показатели воспроизводства населения и их демографические последствия.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ускоряет рост населения, а низкая рождаемость в сочетании со снижением смертности ведёт к замедлению прироста.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97300" y="17851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стадия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97302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 остаются высокими, поэтому численность населения почти не меняется или растёт очень медленно.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82700" y="35935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стадия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282689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быстро снижается благодаря медицине, питанию и санитарии, а высокая рождаемость сохраняет резкий прирост населения.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766125" y="359813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стадия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766114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демографические величины становятся низкими, и население растёт медленно, стабилизируется или начинает сокращаться.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380150" y="1791040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стадия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380153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начинает снижаться под влиянием урбанизации, образования и изменения образа жизни семей.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 (мировая оценка)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возрастных групп помогает прогнозировать спрос на образование, занятость, здравоохранение и социальную поддержку.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трудоспособных создаёт экономический потенциал, а рост доли пожилых повышает нагрузку на социальную систему.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1731475"/>
            <a:ext cx="492000" cy="39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850" y="1693075"/>
            <a:ext cx="4116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00" y="3287733"/>
            <a:ext cx="492000" cy="43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5850" y="3271200"/>
            <a:ext cx="411600" cy="47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3700" y="3287733"/>
            <a:ext cx="492000" cy="4373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его последствия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17872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молодых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340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рождаемости сокращается число детей и подростков, поэтому школы и рынки детских товаров постепенно теряют прежний масштаб.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40975" y="1693075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рынок труда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85650" y="2274100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пожилых растёт, а молодых работников меньше, бизнесу сложнее восполнять кадры и поддерживать темпы экономического роста.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1787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пенсии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34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пенсионеров повышает расходы государства на выплаты и требует более устойчивой системы пенсионного обеспечения.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4097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расходов на здоровье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38565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Пожилому населению чаще нужны медицинская помощь, длительный уход и доступная инфраструктура, поэтому возрастает роль здравоохранения.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719025" y="3271200"/>
            <a:ext cx="1801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спроса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163700" y="3852225"/>
            <a:ext cx="23727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потребления меняется: растёт значение услуг для пожилых людей, а спрос на детские товары и образовательные услуги уменьшается.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миграций населения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 причин и их демографические последствия.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 внешняя миграция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внутри страны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не пересекает государственную границу и чаще всего связана с поиском работы, учёбы и более комфортных условий жизни. Особенно заметны переезды из села в город и из периферийных районов в крупные центры.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потоков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устойчиво выражено движение населения из менее развитых государств в более развитые, а также из сельской местности в города. Эти потоки меняют численность населения и усиливают концентрацию людей в крупнейших центрах.
</a:t>
            </a:r>
            <a:endParaRPr lang="en-US" sz="871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территорий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влияют на рынок труда, возрастной состав и темпы урбанизации. Одни регионы получают приток молодых и активных жителей, а другие сталкиваются с оттоком населения и дефицитом кадров.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через границу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включает иммиграцию и эмиграцию, то есть въезд в страну и выезд из неё. Она особенно заметна там, где различаются уровень жизни, политическая стабильность и возможности трудоустройства.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в мире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данные по доле городского населения, 1950–2024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ускоряется не только за счёт роста городов, но и из-за перехода населения к городскому образу жизни и усложнения хозяйственных связей между центром и пригородами.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устойчивый долгосрочный рост: города стали местом проживания большинства людей, а самый быстрый прирост происходит в Азии и Африке.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крупнейшие города мира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функции мегаполиса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мегаполисе транспортные магистрали связывают деловой центр, жилые окраины, промышленные зоны и аэропорты. Такая структура позволяет городу выполнять сразу несколько функций: управленческую, финансовую, промышленную, культурную и образовательную.
</a:t>
            </a:r>
            <a:endParaRPr lang="en-US" sz="898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Город-гигант и его ядро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Дели или Шанхай уже давно переросли обычные размеры города и превратились в сложные городские системы. В их ядре сосредоточены управление, деловая активность и транспортные узлы, а вокруг формируются густонаселённые жилые районы и пригородные зоны.
</a:t>
            </a:r>
            <a:endParaRPr lang="en-US" sz="882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как единое пространство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агломерация объединяет главный город и окружающие его населённые пункты, которые связаны ежедневными поездками, общим рынком труда и общей инфраструктурой. Нью-Йорк, Мехико и Сан-Паулу показывают, как отдельные поселения образуют почти непрерывную урбанизированную территорию.
</a:t>
            </a:r>
            <a:endParaRPr lang="en-US" sz="8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151593"/>
            <a:ext cx="3769200" cy="14411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показателей разных стран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Bank; обобщённые характеристики демографической ситуации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различаются демографические модели стран с разным уровнем развития и структурой населения.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обычно имеют более высокую продолжительность жизни и большую долю городского населения, а быстрорастущие — более высокую рождаемость и более молодую структуру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Половозрастная пирамида населения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Половозрастная пирамида наглядно распределяет мужчин и женщин по возрастным группам. По её силуэту можно быстро понять, молодое ли население страны, стареет ли оно и как меняется рождаемость.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или узкое основание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основание означает большое число детей и подростков, а значит, высокую рождаемость и значительную нагрузку на школы и детскую инфраструктуру. Узкое основание указывает на снижение числа рождений.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полу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младших возрастах численность мальчиков и девочек обычно близка, но в старших группах женщин часто больше. Это связано с более высокой средней продолжительностью жизни женщин и особенностями смертности мужчин.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пирамиды помогает оценить будущий спрос на образование, рабочие места, пенсии и медицину. Она также позволяет предположить, насколько быстро изменится численность и возрастная структура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 уровень развития страны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World Development Indicators,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показателях отражает не только медицину, но и питание, доступ к чистой воде, санитарные условия и уровень образования населения.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социально-экономическое развитие, тем дольше живут люди; значит, здоровье населения зависит от комплекса условий, а не от одного фактора.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возможности быстрого роста населения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увеличивает давление на школы, жильё, транспорт, водоснабжение и больницы. Если инфраструктура развивается медленнее, качество жизни падает, а неравенство между районами усиливается.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 политики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даёт положительный эффект только там, где есть доступ к образованию, здравоохранению и современным рабочим местам. Иначе он превращается в долгосрочную нагрузку для страны.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рынка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грамотной политике рост численности населения может стать преимуществом. Увеличиваются внутренний спрос, объём потребления и трудовой потенциал, что создаёт возможности для промышленности и сферы услуг.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рабочих местах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и быстро растущее население требует большого числа рабочих мест. Без достаточного экономического роста это приводит к безработице, вынужденной миграции и повышенной социальной напряжённости.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отвечает на демографические вызовы
</a:t>
            </a:r>
            <a:endParaRPr lang="en-US" sz="2415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мер демографической политики в зависимости от ситуации в стране и последующую оценку результатов.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населения для географии и общества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территорий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численности и структуры населения помогает заранее рассчитывать потребность в жилье, школах, больницах, транспорте и инженерных сетях. Это основа рационального развития городов и регионов.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значение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нужна не только географии, но и обществу в целом, потому что влияет на межнациональные отношения, качество жизни, социальную политику и перспективы развития страны.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различия регионов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населения помогает объяснить, почему одни территории теряют жителей, а другие быстро растут. Важную роль здесь играют миграции, уровень жизни и размещение хозяйства.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рынок труда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показывают, где будет расти спрос на рабочие места, какие отрасли получат кадровый резерв и как изменится нагрузка на пенсионную систему и сферу услуг.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карта будущего стран и регионов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населения показывает, как связаны природа, история заселения, миграции и уровень развития. Именно демографические процессы определяют, где будут расти города, а где начнётся спад.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2026-06-03T00:48:01Z</dcterms:created>
  <dcterms:modified xsi:type="dcterms:W3CDTF">2026-06-03T00:48:01Z</dcterms:modified>
</cp:coreProperties>
</file>