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векторов: одинаковая длина и одинаковое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 — это просто и наглядно.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8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равенства векторов помогает сравнивать перемещения, читать чертежи и уверенно работать с координатной плоскостью. Оно станет основой для следующих тем по геометрии и преобразованиям на плоскости.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44734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Направленный отрезок
</a:t>
            </a:r>
            <a:pPr algn="l" indent="0" marL="0">
              <a:lnSpc>
                <a:spcPct val="100000"/>
              </a:lnSpc>
              <a:buNone/>
            </a:pPr>
            <a:r>
              <a:rPr lang="en-US" sz="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задаёт не только расстояние, но и направление. У него есть начало и конец, поэтому он показывает, куда именно происходит движение или смещение.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2162448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записывают двумя буквами со стрелкой, например →AB. По такой записи легко понять, от какой точки к какой направлен отрезок на рисунке.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80162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называется модулем. Она показывает, насколько велико перемещение, и записывается так: |→AB|. Чем длиннее стрелка, тем больше модуль.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5597876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вектор изображают стрелкой. Её конец указывает направление, а длина помогает сравнивать векторы между собой даже без точных измерений.
</a:t>
            </a:r>
            <a:endParaRPr lang="en-US" sz="1045" dirty="0"/>
          </a:p>
        </p:txBody>
      </p:sp>
      <p:sp>
        <p:nvSpPr>
          <p:cNvPr id="14" name="Text 6"/>
          <p:cNvSpPr txBox="1"/>
          <p:nvPr/>
        </p:nvSpPr>
        <p:spPr>
          <a:xfrm>
            <a:off x="7315591" y="1553200"/>
            <a:ext cx="1383675" cy="1018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удобно использовать, когда нужно описать шаги по клетчатому полю, движение по карте или перенос фигуры на плоскости без изменения формы.
</a:t>
            </a:r>
            <a:endParaRPr lang="en-US" sz="11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равных векторов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длину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проверить, одинаковы ли модули векторов. Если длины различаются, векторы уже нельзя считать равными, даже при похожем внешнем виде.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смотрят, куда направлены стрелки. Равные векторы должны быть сонаправлены: совпадение направления обязательно, а положение на листе не имеет значения.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длина совпадает и направление одно и то же, векторы равны. Их можно мысленно перенести в другое место чертежа, не меняя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на рисунке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сетке равные векторы изображают стрелками одной длины. Это видно даже без измерений, если отложенные отрезки занимают одинаковое число клеток.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стрелок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стрелки направлены одинаково и не повёрнуты в разные стороны, это важный признак равенства. Параллельное расположение помогает быстро увидеть совпадение направления.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места на листе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могут находиться в разных частях чертежа. Их положение не влияет на равенство, потому что сравниваются только длина и направление.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рядом пишут →AB = →CD. Такая подпись показывает, что оба вектора совпадают по модулю и направлению, даже если начинаются в разных точках.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не равны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вектор длиннее другого хотя бы на одну клетку, равенства уже нет. Совпадение направления в этом случае не исправляет различие в длине.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одинаковой длины, но направленные в разные стороны, не равны. Их часто путают, хотя по смыслу они показывают противоположные перемещения.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различаются и длина, и направление. Тогда вывод особенно очевиден: такие векторы не равны, потому что ни один из двух признаков не совпал.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«Равенство векторов»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равенства и неравенства векторов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у каждой пары сравниваются два признака: длина и направление.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возможно только при полном совпадении обоих признаков; любое расхождение делает векторы неравными.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равенство векторов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 проверки на рисунке и на координатной сетке.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подтверждения равенства всегда нужны два условия: одинаковая длина и одинаковое направление; остальные проверки лишь помогают это установить.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равенства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решения школьных задач по теме.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 обозначение векторов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стрелкой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записывают двумя буквами со стрелкой, например →AB. Такая запись показывает, от какой точки начинается движение и в какую точку оно направлено.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вектора равны, между их обозначениями ставят знак =. Например, →AB = →CD означает совпадение длины и направления обоих векторов.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отрезком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отрезка важна только длина, а у вектора ещё и направление. Поэтому одинаковые отрезки не всегда означают равные векторы.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важно аккуратно указывать буквы и стрелки. Ошибка в обозначении может привести к неверному выводу, даже если чертёж построен правильно.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полностью определяют равенство векторов.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координатной записи достаточно двух совпадений: длины и направления. Это позволяет быстро проверять равенство векторов не только на рисунке, но и по числам.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равных векторов в школьном курсе геометрии.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учебный пример по теме «Равенство векторов».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координат двух векторов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совпадение координат двух векторов по обеим осям. Это удобный способ проверить равенство без построения дополнительных отрезков.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обе координаты совпадают, векторы равны; различие хотя бы по одной координате означает неравенство.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вектора без изменения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параллельном переносе вектор остаётся таким же по размеру. Меняется только его место на плоскости, а не сама геометрическая характеристика.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после переноса указывает туда же, куда и исходный вектор. Поэтому сонаправленность не нарушается, а равенство сохраняется полностью.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неважно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вектор можно изобразить в разных частях чертежа. Для сравнения важны только длина и направление, а не координаты точки начала.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 противоположные векторы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длина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противоположных векторов модуль может быть одинаковым, поэтому по одному только размеру их легко перепутать. Но этого недостаточно для вывода о равенстве.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заключается в том, что стрелки смотрят в противоположные стороны. Из-за этого такие векторы не считаются равными, даже если длины совпадают.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полная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сравнивать оба признака сразу: длину и направление. Если совпадает только один из них, равенства нет.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675327"/>
            <a:ext cx="4813500" cy="21589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векторов в жизненных задачах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«Равенство векторов».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равенство векторов проявляется в знакомых ситуациях из повседневной жизни и на клетчатой схеме.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перемещение даёт равные векторы, а изменение направления или длины сразу приводит к неравенству.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сравнении векторов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длину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векторы считают равными, если они одинаковой длины. Это неверно: без совпадения направления равенство не выполняется, даже при одинаковом модуле.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Сонаправленные и противоположные векторы легко перепутать на рисунке. Чтобы избежать ошибки, нужно внимательно смотреть, куда указывает каждая стрелка.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понятия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отождествлять равенство векторов с равенством отрезков или точек. У вектора важны не только размеры, но и направление движения.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10219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 из-за неверных обозначений, например при перестановке букв местами. Полезно ещё раз сверить начало, конец и координаты вектора.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равенства векторов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найти ошибку по длине, направлению, стрелке и координатам.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648" y="1890721"/>
            <a:ext cx="282938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190" y="3506840"/>
            <a:ext cx="396113" cy="452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векторов с перемещением на плоскости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можно представить как шаг от одной точки к другой. Вектор показывает, насколько далеко и в какую сторону нужно двигаться по плоскости.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как вектор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или плане вектор помогает описать путь без лишних слов. Если перемещение одинаково по длине и направлению, векторы оказываются равными.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схеме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сетке удобно считать клетки и сравнивать стрелки. Такой рисунок помогает увидеть, совпадают ли длина и направление двух векторов.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Клетчатое поле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объекта проходят одинаковый путь в одну сторону, их перемещения можно считать равными. Это делает векторы полезными для практических задач.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маршрут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 учебным примерам темы «Равенство векторов».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 равенство векторов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учебные и практические области, где сравнивают перемещения по направлению и длине.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равенство векторов используют в геометрии и на координатной плоскости, потому что там особенно важно точное сравнение перемещений.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векторов легко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имеют одинаковую длину и одно направление, они равны, где бы ни были расположены. Это правило помогает уверенно решать задачи на чертежах и координатной плоскости.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2026-05-29T04:06:20Z</dcterms:created>
  <dcterms:modified xsi:type="dcterms:W3CDTF">2026-05-29T04:06:20Z</dcterms:modified>
</cp:coreProperties>
</file>