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многогранников: ключевые формулы и способы решения задач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Узнаете, как находить объёмы параллелепипеда, призмы, пирамиды, куба и правильного тетраэдра.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объём и почему он важен в геометрии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сколько пространства занимает тело, и выражается в кубических единицах: см³, дм³, м³. В школе тему изучают после площадей, ведь снова нужны длины, площади и высоты. Это помогает решать бытовые и инженерные задачи, связанные с вместимостью.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объёма и их соотношения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см³ — это объём куба с ребром 1 см. Такая единица удобна, когда размеры предметов измеряются сантиметрами и требуется точный расчёт объёма небольших коробок.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дм³ равен 1000 см³ и совпадает по объёму с 1 литром. Для жидкости и вместимости тары удобно переходить именно к литрам, а затем — к см³ при необходимости.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м³ равен 1000 дм³ и используется в строительных и инженерных расчётах. Сравнивая объёмы, приводите все линейные размеры к одной системе, иначе нарушается размерность.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09609"/>
            <a:ext cx="4794300" cy="20939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объёма многогранников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объёма для ключевых фигур и пояснения к символам. Таблица помогает быстро выбирать модель и правильно подставлять значения.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многогранников объём выражается через площадь основания и высоту; различается лишь коэффициент (например, у пирамиды он равен 1/3).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(11 класс), раздел «Объёмы многогранников».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— наглядная модель коробки, комнаты, аквариума, шкафа или контейнера. На рисунке обычно подписывают рёбра a, b, c и отмечают прямые углы между ними, чтобы сразу понять, какие именно размеры нужно перемножать.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взаимно перпендикулярные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описывается тремя измерениями: длиной, шириной и высотой, которые попарно перпендикулярны. Формула V = abc показывает, что объём равен произведению этих трёх величин. Так удобно моделировать реальные предметы.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как базовая модель объёма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объёмов фигур при одинаковой площади основания и высоте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Sосн и h объём пирамиды всегда в три раза меньше объёма соответствующей призмы — это видно и на числах, и на формуле.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и высота совпадают, остаётся различие только в коэффициенте: призма больше в 3 раза, а пирамида занимает ровно треть объёма.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формулам V = Sосн·h и V = 1/3·Sосн·h; значения из условия: Sосн = 24 см², h = 6 см.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общая формула и смысл высоты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 равен произведению площади основания на высоту: V = Sосн·h. Основание — это плоская фигура, а высота задаёт расстояние между основаниями. Именно поэтому важны площадь и перпендикулярная «высотная» размерность.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формула работает для призм с разными основаниями: треугольными, четырёхугольными и многоугольными. Математический смысл в том, что призма «наращивает» один и тот же профиль по высоте.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наклонной призмы высота — это перпендикулярное расстояние между плоскостями оснований, а не длина бокового ребра. Ошибка здесь приводит к неверной размерности и неверному объёму.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составлено из нескольких частей, его площадь находят как сумму площадей этих частей. После этого высоту подставляют в формулу так же, как и для «обычного» основания, получая объём без лишних вычислений.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вычисления объёма призмы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решения: от распознавания фигуры к формуле и проверке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1/3 возникает из сопоставления пирамиды с призмой при одинаковых Sосн и h: пирамида «занимает» только треть объёма. Поэтому формула V = 1/3·Sосн·h универсальна.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том же основании и высоте объём пирамиды оказывается в три раза меньше объёма призмы.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вывод и применение формулы объёма пирамиды.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Пирамида, тетраэдр и визуальная связь с призмой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тетраэдр и его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тетраэдр — частный случай пирамиды: все его грани являются равносторонними треугольниками, а все рёбра равны. Для него применяется формула V = a³/(6√2), где a — длина ребра. При объяснении полезно выделить вершину, основание и высоту на рисунке.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пирамиду от призмы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имеет одно основание и одну вершину, к которой сходятся боковые грани. В отличие от призмы, боковые рёбра не образуют одинаковый профиль по всей «высоте». Поэтому объём пирамиды связан с основанием через коэффициент 1/3.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тел с одинаковыми основанием и высотой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тело, формула, объём при Sосн = 18 см² и h = 7 см, отношение к объёму призмы. Таблица показывает, что при одинаковых основании и высоте коэффициент в формуле напрямую определяет долю объёма.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фиксированных Sосн и h объём призмы и прямоугольного параллелепипеда совпадает, а пирамида занимает ровно треть — это следует из коэффициента 1/3.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школьным формулам объёма (Sосн=18 см², h=7 см).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объём при изменении размеров фигуры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увеличивать или уменьшать все линейные размеры в одно и то же число раз, объём изменяется быстрее: показатель степени на шаг больше, чем у площадей.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правило подобия: объём растёт как k³. Поэтому уже умеренное изменение линейных размеров приводит к заметным изменениям вместимости.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подобия фигур; масштабирование линейных размеров в k раз (без внешних измерений).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761"/>
            <a:ext cx="209400" cy="1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802" y="3197877"/>
            <a:ext cx="167850" cy="223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и их объёмы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— самый простой правильный многогранник. Если ребро равно a, то объём V=a³. Благодаря симметрии формула выглядит лаконично, но требует внимательности к единицам длины.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тетраэдр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тетраэдр имеет 4 равные грани — равносторонние треугольники, 4 вершины и 6 равных рёбер. Его объём выражается через ребро: V=a³/(6√2), что подчёркивает точность вычислений.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в 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часто встречаются в задачах на доказательство и заданиях повышенной сложности: по симметрии проще связывать длины, но итог всё равно зависит от корректной формулы объёма.
</a:t>
            </a:r>
            <a:endParaRPr lang="en-US" sz="10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объём многогранника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по школьной методике: от распознавания фигуры к формуле и проверке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объёма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подмена: вместо площади основания берут площадь боковой грани. Тогда формула перестаёт соответствовать смыслу высоты, а объём получается «не того типа», даже если вычисления арифметически верны.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боковое ребро с перпендикулярной высотой. Для призмы и пирамиды ключевой параметр — расстояние между основаниями по прямой, образующей прямой угол с основанием.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смешивают единицы измерения: сантиметры с метрами. В результате площадь основания и высота оказываются в разных размерностях, и итоговый объём выходит с неправильным масштабом — это нужно контролировать до подстановки.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встречается неверное применение формулы пирамиды к призме и наоборот. Из-за коэффициента 1/3 ответ меняется «в три раза», поэтому сравнение с ожидаемым соотношением помогает быстро обнаружить ошибку.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подобие фигур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подобных многогранников важно помнить: k действует на длины, а затем «поднимается» в формулах для площадей и объёмов. Поэтому полезно заранее оценивать порядок величины.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подтверждают степенную зависимость: объём увеличивается как k³. Значит, при масштабировании почти всегда растут и вычислительные требования, и потребность в материале.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подобия: при масштабировании линейных размеров в k раз площади масштабируются как k², объёмы — как k³.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объём используют, чтобы оценить вместимость помещений и подобрать количество материалов: песка, бетона, утеплителя. Чёткая геометрия помогает избежать перерасхода и ошибок в проектировании.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упаковке и логистике объём определяет, сколько товара помещается в коробку или контейнер. Даже при приблизительных моделях многогранников расчёт снижает риск недогруза и помогает оптимизировать складские ячейки.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нужны расчёты объёма многогранников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для школьных задач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фигура, данные, формула, ответ. Примеры показывают, как подставлять величины и быстро получать объём при правильном выборе модели.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одних и тех же исходных данных призма и пирамида различаются коэффициентом в формуле, а куб и параллелепипед легко считаются как частные случаи призмы и параллелепипеда.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расчётов по стандартным формулам объёма в школьной программе (длины даны в сантиметрах).
</a:t>
            </a:r>
            <a:endParaRPr lang="en-US" sz="53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Объём, площадь поверхности и масса тела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площадь поверхности описывают разные стороны геометрии: два тела могут иметь одинаковую площадь поверхности, но заметно отличаться по объёму. Поэтому сравнивать их «вместе» без формул нельзя.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связана с объёмом через плотность: m=ρV. Если известна плотность вещества, то по объёму можно оценить массу детали, определить количество материала или проверить правдоподобие расчёта.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по физике и инженерных расчётах сначала находят геометрию (V), затем применяют m=ρV. Такой порядок снижает число ошибок: геометрические и физические части не подменяют друг друга.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многогранников: от формулы к смыслу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многогранника определяется формой, площадью основания и высотой. Основные формулы для призмы, пирамиды, параллелепипеда, куба и правильного тетраэдра решают большинство задач 11 класса. Умение выбирать высоту и учитывать подобие делает тему применимой на практике.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2026-05-14T04:51:09Z</dcterms:created>
  <dcterms:modified xsi:type="dcterms:W3CDTF">2026-05-14T04:51:09Z</dcterms:modified>
</cp:coreProperties>
</file>