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законы наследственности и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признаки передаются и изменяются у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науки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наследование признаков было загадкой до публикации Менделя, который впервые описал законы наследственности, признанные лишь через десятилетия.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генетика и её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исследует механизмы передачи наследственных признаков от родителей к потомству и причины различий между организмами.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включают изучение сходств и отличий у наследников, а также анализ влияния мутаций на появление новых признаков.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основные понятия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это процесс передачи генетической информации от родителей к детям через гены, обеспечивающий преемственность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в различиях между особями одного вида, включая наследственные мутации и приобретённые характеристики.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эти концепции лежат в основе эволюции и способности организмов адаптироваться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научный путь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был монахом и ботаником из Австрии, который в середине XIX века провёл кропотливые опыты с горохом, изучая наследственные признаки растений.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открытий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объяснили, почему одни признаки проявляются у потомков, а другие — нет, заложив основы генетики как науки.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горохе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1856 по 1863 годы Мендель скрещивал растения, наблюдая цвет, форму семян, выявляя закономерности передачи признаков будущему поколению.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основатель генетики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горох был идеальным объектом изучения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легко поддавалось контролируемому перекрёстному и самоопылению, что было важно для точности экспериментов.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имел ярко выраженные контрастные признаки — цвет и форма семян, длина стебля — для удобного наблюдения наследования.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 позволял Менделю быстро получать поколения и анализировать результаты многочисленных скрещиваний.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7 пар признаков с чёткими альтернативами, обеспечив строгие и воспроизводимые выводы.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1865 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проявления признаков в опытах Менделя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чётко показывают доминирование одних признаков над другими у потомков.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закономерности доминантности и рецессивности в наследовании.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— единообразие гибридов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разными признаками у потомков первого поколения проявляется только доминантный признак.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скрывается, но может проявиться в следующих поколениях при определённых скрещиваниях.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объясняет, почему у гибридов проявляется лишь один из признаков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гороха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признаков в двух поколениях при скрещивании жёлтого и зелёного гороха
</a:t>
            </a:r>
            <a:endParaRPr lang="en-US" sz="16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прогнозировать разнообразие признаков в поколениях потомков.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происходит благодаря распределению аллелей при образовании гамет и их сочетания при оплодотворении.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объясняет, почему скрытые признаки могут снова проявиться у потомков.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появляются как доминантные, так и рецессивные признаки в соотношении примерно 3:1, показывая расщепление наследственных факторов.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— закон расщепления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671050"/>
            <a:ext cx="4894200" cy="136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расщепление: количественные результаты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распределение доминантных и рецессивных признаков среди растений гороха в поколениях F1 и F2, подтверждая математические закономерности, обнаруженные Менделем.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демонстрирует устойчивое соотношение 3:1 для доминантных и рецессивных признаков во втором поколении, подтверждая закон расщепления.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Г. Менделя, 1865 г.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гены, отвечающие за разные признаки, располагаются в разных хромосомах, они наследуются независимо друг от друга, что увеличивает разнообразие сочетаний этих признаков в потомстве.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наследование признаков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позволило Менделю сформулировать третий закон, который объясняет, как свойства разных признаков могут сочетаться в различных вариантах без взаимного влияния.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гороха наблюдается, что наследование цвета семян не зависит от формы семян, что приводит к образованию новых фенотипических комбинаций у гибридов второго поколения.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1865 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соотношение фенотипов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подтверждает, что признаки наследуются независимо, создавая разнообразные комбинации у потомков.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фенотипов доказывает независимость генов и подтверждает третий закон Менделя, важный для понимания генетического разнообразия.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термины: гены, аллели, доминантные и рецессивные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который кодирует конкретный признак организма. Аллели — это различные варианты одного и того же гена, отвечающие за проявление этих признаков в разных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фенотипе, подавляя влияние рецессивного, который выражается лишь при наличии двух таких аллелей одновременно. Эта классификация помогает понять закономерности наследования.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научного сообщества на открытия Менделя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работы Менделя не вызвали широкой поддержки из-за необычного математического подхода к биологии, что усложняло их восприятие среди современников.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пришло только спустя несколько десятилетий, когда учёные К. Корренс, Х. де Фриз и Э. Чермак повторили и подтвердили результаты Менделя на других растениях в 1900 году.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стало переходным этапом в биологии, заложив основы современной генетики и изменив понимание наследственности у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заболевания: понимание и диагностика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объяснили механизмы передачи генетических болезней, что дало возможность выявлять носителей мутаций и проводить точное генетическое тестирование для предупреждения заболеваний.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растениеводство и селекция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использованием принципов Менделя селекционеры создают новые сорта растений с повышенной продуктивностью и устойчивостью к неблагоприятным условиям, улучшая качество и количество урожая.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законов Менделя в биологии и медицине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генетики в жизни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используются методы гибридизации для улучшения пород, повышения продуктивности и здоровья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генетические знания позволяют создавать сорта растений с целевыми характеристиками, такими как устойчивость к болезням и высокая урожайность.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генетическое консультирование помогает выявить риск наследственных заболеваний и принять своевременные меры для профилактики и лечения.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также поддерживает сохранение биоразнообразия, способствуя устойчивости экосистем и адаптации организмов к изменениям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структуры ДНК в 1953 году появилось понимание генетического кода и механизмов наследования, что стало основой для молекулярной биологии и биотехнологий.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методы редактирования генома, такие как CRISPR/Cas9, позволяют лечить наследственные болезни и создавать устойчивые к вредителям растения, открывая новые горизонты в науке и медицине.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генетики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опытов подчёркивает скрупулёзность и настойчивость учёного в достижении точных результатов, которые сформировали базу генетики.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29 000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провёл свыше десятков тысяч опытов для достоверного выявления закономерностей наследования.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биологических исследований, XIX век.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Менделя и будущее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Менделя заложили основу для изучения наследственности, что имеет огромное значение для науки, медицины и сельского хозяйства, открывая путь к новым достижениям и инновациям.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2026-05-09T07:03:48Z</dcterms:created>
  <dcterms:modified xsi:type="dcterms:W3CDTF">2026-05-09T07:03:48Z</dcterms:modified>
</cp:coreProperties>
</file>