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тела человека и его место в живой природе
</a:t>
            </a:r>
            <a:endParaRPr lang="en-US" sz="2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 — часть живой природы и сложный организм, построенный по её законам.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3591" y="392225"/>
            <a:ext cx="3394117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часть природы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человека подчиняется общим законам жизни, но при этом сочетает признаки млекопитающих и особые человеческие качества, связанные с мозгом, речью и трудом.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тела человека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наименьшая живая единица организма, способная обмениваться веществами, получать энергию и выполнять специализированные функции, необходимые для жизни всего тела.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030100" y="24087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сходных по строению и работе клеток формируются ткани. У человека выделяют эпителиальную, соединительную, мышечную и нервную ткани, каждая из которых решает свои задачи.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1232703" y="3009725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тканей, объединённых в одно целое, образуют орган. Сердце, желудок, лёгкие и почки выполняют сложную работу именно благодаря согласованному действию разных тканей.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424296" y="3604026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Органы, связанные общей функцией, объединяются в системы. Так организм обеспечивает дыхание, питание, движение, защиту, выделение и управление всеми процессами.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23265" y="4200726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в целом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системы работают не по отдельности, а как единое целое. Благодаря этому человек растёт, развивается, реагирует на окружающий мир и поддерживает жизнедеятельность.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 основа строения человека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отделяет клетку от внешней среды, защищает её и регулирует поступление веществ, а также удаление продуктов обмена. Без этого клетка не может сохранять постоянство внутренней среды.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Содержимое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цитоплазме расположены органоиды, которые участвуют в дыхании, синтезе веществ и других процессах жизнедеятельности. Именно они обеспечивают работу клетки как живой системы.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 наследственность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хранит наследственную информацию и управляет работой клетки. Благодаря ему клетка делится, растёт и передаёт признаки следующему поколению клеток.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человека сильно различаются по форме и функциям. Нейроны передают сигналы, мышечные клетки сокращаются, а клетки крови переносят вещества по организму.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ткани организма человека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главные ткани отличаются строением и по-разному участвуют в работе организма.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ткани связано с её функцией: плотные клетки защищают, соединительная ткань поддерживает, мышечная двигает, а нервная управляет и передаёт сигналы.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клетки к организму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уровней организации тела человека и их связь между собой.
</a:t>
            </a:r>
            <a:endParaRPr lang="en-US" sz="1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206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костей обычно насчитывается у взрослого человека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число показывает, насколько сложна опорно-двигательная система: кости не только поддерживают тело, но и защищают важные органы, а также помогают движению.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скелета человека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Костный мозг образует клетки крови, а сама костная ткань служит хранилищем кальция и фосфора, необходимых для работы мышц и нервной системы.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одновременно поддерживает тело, защищает органы, помогает движению и участвует в обмене веществ.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и осанка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более 600 мышц, и именно они создают большинство движений тела. Мышцы работают постоянно, даже когда человек просто стоит, говорит или держит книгу.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костями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прикрепляются к костям сухожилиями и часто работают парами. Когда одна мышца сокращается, другая расслабляется, поэтому движение получается точным и скоординированным.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осанка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спины и живота удерживают тело в правильном положении. Если долго сидеть без движения или сутулиться, возрастает нагрузка на позвоночник и утомление.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Ходьба, бег, письмо, мимика и речь зависят от работы мышц. Регулярная активность помогает сохранять силу мышц, подвижность и красивую осанку.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пища становится энергией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рот и желудок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начинает путь в ротовой полости: её измельчают зубы, смачивает слюна, и глотать становится легче. Затем она попадает в желудок, где перемешивается и обрабатывается соком, который подготавливает её к дальнейшему расщеплению.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кишечник — главный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тонком кишечнике пища окончательно расщепляется на простые вещества, которые могут попасть в кровь. Здесь помогают ферменты поджелудочной железы и желчь, вырабатываемая печенью, а питательные вещества через стенку кишечника всасываются в организм.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питательных веществ к 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вещества нужны клеткам для роста, движения и обновления. Именно поэтому работа органов пищеварения связана с энергией, которую человек получает каждый день, а без неё не смогут нормально действовать мышцы, мозг и внутренние органы.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 нервная регуляция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получают сигналы из внешней среды, а нервная система объединяет их и вызывает ответ организма.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дают мозгу информацию, а нервная система быстро превращает её в ответное действие.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 обмен газов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проходит через носовую полость, гортань, трахею и бронхи к лёгким, где он подготавливается к газообмену.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в альвеолах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альвеолах кислород переходит в кровь, а углекислый газ из крови выводится в воздух при выдохе.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 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нужен клеткам для получения энергии из питательных веществ; без него быстро нарушается работа мозга, мышц и других органов.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и круги кровообращения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непрерывно перекачивает кровь, а сосуды образуют замкнутую систему, которая связывает все органы тела.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круга кровообращения работают вместе: один снабжает ткани, другой обогащает кровь кислородом.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7851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и поддержание постоянства внутренней среды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9675" y="2787078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почек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кровь и удаляют избыток воды, солей и продукты обмена. Так образуется моча, а состав внутренней среды остаётся более постоянным для нормальной работы клеток.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02931" y="278177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мочи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Мочевыделительная система включает почки, мочеточники, мочевой пузырь и мочеиспускательный канал. Эти органы последовательно собирают, накапливают и выводят продукты, которые организм должен удалить.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6191" y="278177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кожи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помогает регулировать температуру тела: в жару усиливается потоотделение, а при охлаждении уменьшается отдача тепла. Это защищает организм от перегрева и переохлаждения.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669427" y="279272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работает вместе с дыханием, кровообращением и нервной системой. Такое согласование поддерживает внутреннюю среду, без которой клетки не могут нормально жить и работать.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обычный день организма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согласованную работу основных систем органов в течение суток.
</a:t>
            </a:r>
            <a:endParaRPr lang="en-US" sz="1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человека с другими млекопитающими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план 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как и другие млекопитающие, имеет сходный план строения тела: череп, позвоночник, конечности и внутренние органы расположены по общим для позвоночных принципам. Это видно на сравнительной схеме человека и примата.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близкого родства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много общего у человека с человекообразными обезьянами. Их сближают строение кисти, черепа, зубов и многих органов, а также похожие особенности поведения и заботы о потомстве.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человек отличается от других животных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особенности особенно связаны с высшей нервной деятельностью и социальной жизнью человека.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отличия делают человека способным не только приспосабливаться к среде, но и целенаправленно изменять её.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обобщённая сравнительная схема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650" y="2195408"/>
            <a:ext cx="206700" cy="16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475" y="2195395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человека в живой природе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живёт среди других организмов и зависит от воздуха, воды, пищи и света так же, как любой вид. Он включён в экосистемы и пищевые цепи.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Используя ресурсы, человек изменяет ландшафты, строит города и развивает сельское хозяйство. Его деятельность заметно меняет условия жизни многих живых существ.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 только зависит от природы, но и влияет на неё особенно сильно. Поэтому сохранение природы становится важной частью заботы о будущем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живого и их проявление у человека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признаки живых организмов и их проявление в жизни человека.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проявляются все основные признаки живого, поэтому он является полноценным живым организмом.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живой природе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построен по общим законам живого мира, но отличается развитым мозгом, речью и трудом. Понимание работы тела помогает беречь здоровье и природу, от которой зависит жизнь каждого.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2026-06-01T12:04:48Z</dcterms:created>
  <dcterms:modified xsi:type="dcterms:W3CDTF">2026-06-01T12:04:48Z</dcterms:modified>
</cp:coreProperties>
</file>