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 — ключ к жизни и здоровью организма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контролирует кровообращение и обеспечивает жизнь всех тканей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сердца и его исторический путь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сердца развивалось веками: от представлений античности до открытия кругов кровообращения Гарвеем и современных методов диагностики, таких как ЭКГ, УЗИ и МРТ.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человека: камеры и стенки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четырёхкамерное: включает правое и левое предсердия, а также правый и левый желудочки, каждое выполняет свою функцию в кровообращении.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стенок различается: у левого желудочка она максимальна, так как он перекачивает кровь по всему организму, что требует большей силы сокращений.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Стенные слои: внутренний эндокард, мышечный миокард, и покрывающий эпикард, каждый играет важную роль в защитных и функциональных процессах.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строение сердца продолжает адаптироваться, изменяясь с ростом и физической активностью, что важно учитывать при изучении его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сердца: типы и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клапанов сердца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сердце находятся четыре клапана: митральный и трикуспидальный контролируют поток между предсердиями и желудочками, аортальный и лёгочный регулируют выход крови из желудочков.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клапанов в кровообращении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обеспечивают движение крови в одном направлении и предотвращают обратный ток, синхронно работая для поддержания эффективного кровообращения без утечек.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кровообращения: начало и 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 в левом желудочке, снабжая кислородом все органы и ткани, после чего кровь возвращается в правое предсердие.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два круга обеспечивает эффективное кислородное питание и очистку крови, поддерживая жизнедеятельность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 и переносит кровь к лёгким для насыщения кислородом, завершаясь в левом предсердии.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сердце: пошаговое движение
</a:t>
            </a:r>
            <a:endParaRPr lang="en-US" sz="2789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последовательных сокращений и клапанных переходов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цикл: фазы систолы и диастолы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— фаза сокращения сердца, когда кровь выталкивается из желудочков, занимает около 0,3 секунды, обеспечивая выброс крови в сосуды.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 — расслабление и наполнение камер кровью, длится приблизительно 0,4 секунды; полный цикл повторяется около 75-80 раз в минуту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Автоматизм сердца: регуляция и независимость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Синусно-предсердный узел генерирует импульсы, которые устанавливают естественный ритм сердца без внешнего управления.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может сохранять ритм временно независимо от нервных сигналов, что подтверждается экспериментами вне тела.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автономность необходима для трансплантаций и исследований, позволяя поддерживать работу сердца вне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Электропроводящая система сердца: этапы сигнала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начинаются в синусно-предсердном узле, откуда проходит волна возбуждения к предсердиям, вызывая их сокращение.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импульс проходит через атриовентрикулярный узел, который замедляет сигнал для координации сокращений.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Пучок Гиса и его ножки распространяют импульс по желудочкам, обеспечивая синхронное их сокращение.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Пуркинье обеспечивают быстрый и равномерный электрический ответ во всех участках желудочков.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пульса в покое и при нагрузке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ускоряется в ответ на физическую активность, обеспечивая повышенный приток кислорода к тканям.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распределяется в широком диапазоне, отражая адаптивные возможности подросткового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кардиологии, 2023 г.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работы сердца подростка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показатели работы сердца у подростков: частоту сердечных сокращений, ударный объём и общий сердечный выброс. Значения могут варьироваться в зависимости от индивидуальных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работы сердца отражают его эффективность и зависят от возраста, пола и физической активности подростка.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сердечно-сосудистой системы в организме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переносит кислород и питательные вещества к органам, а также удаляет углекислый газ и продукты обмена, обеспечивая жизнедеятельность.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транспортной функции, система участвует в поддержании внутреннего баланса и терморегуляции, а нарушение её работы приводит к развитию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миллионов литров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крови, перекачанной сердцем за всю жизнь человека.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кардиологии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жизнь сердце способно перекачать более 200 миллионов литров крови, поддерживая постоянное снабжение органов кислородом и питательными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сердца у подростков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количеством овощей и фруктов помогает укреплять сердечно-сосудистую систему и поддерживать её здоровье.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отказ от вредных привычек, таких как курение и алкоголь, значительно снижают риск развития сердечных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эмоций и состояния сердца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вызывает выброс адреналина, что приводит к учащению сердцебиения и может негативно сказываться на здоровье сердца при длительном воздействии.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эмоции способствуют расслаблению сердечной мышцы и стабилизации ритма, улучшая общее состояние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эмоции, такие как радость или страх, вызывают временные изменения работы сердца, включая ускорение или замедление пульса.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 выявления сердечных заболеваний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Электрокардиография (ЭКГ): электрический снимок сердца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ЭКГ фиксирует электрические импульсы, вызывающие сокращение сердца. Этот метод помогает выявить аритмии и нарушения ритма, позволяя быстро назначить лечение.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(УЗИ): визуализация работы сердца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показывает структуру и движение сердечных камер и клапанов, выявляет пороки и повреждения, что важно для диагностики и наблюдения за состоянием сердца.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(МРТ): глубокое обследование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позволяет получить детальные снимки сердечной ткани и выявить опухоли или воспалительные процессы, помогает в ранней диагностике сложных заболеваний.
</a:t>
            </a:r>
            <a:endParaRPr lang="en-US" sz="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сердца для поддержания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сердца на несколько минут приводит к необратимым повреждениям мозга и других жизненно важных органов.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забота о сердце позволяют сохранить здоровье и качество жизни на долгие годы.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сокращения сердца обеспечивают постоянный приток кислорода и питательных веществ к всем органам и тканям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здорового образа жизни для сердца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сердечную мышцу, а полноценный сон и стресс-менеджмент способствуют поддержанию нормального ритма сердца.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веса, умеренное потребление соли и сахара, а также формирование полезных привычек значительно снижают риск сердечных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день сердца: его задачи и инициативы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мероприятия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лекции и семинары для подростков и взрослых, в которых рассказывают о профилактике и здоровом образе жизни для сердца.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сентября — дата проведения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29 сентября проходит Всемирный день сердца, направленный на повышение осведомлённости о сердечно-сосудистых заболеваниях.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медицинские 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спортивные соревнования и бесплатный скрининг сердечно-сосудистой системы, позволяющие выявить угрозы на ранней стадии.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источник жизни: выводы и практическое значение знаний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работы сердца помогает подросткам заботиться о здоровье и избегать заболеваний. Современные методы медицины и здоровый образ жизни обеспечивают крепкое сердце и долгую жизнь.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2026-05-09T22:41:42Z</dcterms:created>
  <dcterms:modified xsi:type="dcterms:W3CDTF">2026-05-09T22:41:42Z</dcterms:modified>
</cp:coreProperties>
</file>