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дружбы в литературном чтении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герои учатся дружить, помогать и мириться.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о дружбе помогают первоклассникам понимать поступки героев, замечать добро и обиду, а также учиться слушать, говорить вежливо и поддерживать товарища в школе и на перемене.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дружба важна в 1 классе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дружба в детских книгах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рассказах дружба видна в трудный момент: герой помогает другому, не смеётся над ошибкой и старается не оставить товарища одного.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умеет делиться, говорить честно и быть рядом не только в игре, но и после неудачи или грустного события.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первоклассника дружба чаще всего начинается с простых дел: позвать в игру, уступить место, подождать очередь и сказать доброе слово.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1675" y="1298100"/>
            <a:ext cx="239250" cy="38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211935"/>
            <a:ext cx="368100" cy="294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05450"/>
            <a:ext cx="368100" cy="368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может стать другом в книге
</a:t>
            </a:r>
            <a:endParaRPr lang="en-US" sz="2610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и девочки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историях друзьями часто становятся обычные дети. Они вместе играют, учатся, спорят и затем снова находят общий язык.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персонажи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герои часто выручают слабого друга из беды. Так дружба помогает справиться с трудностью, которая кажется почти невозможной.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о школе дружба проявляется очень просто: вместе читать, помогать на уроке, делиться карандашом и не бросать товарища одного.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звери тоже дружат, помогают друг другу и показывают, что смелость и забота важны даже у маленьких героев.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Приветствие, улыбка и вежливое обращение помогают начать разговор без неловкости. Простые слова «Привет!», «Давай дружить» и «Можно с тобой играть?» звучат тепло и по-доброму.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фразы показывают уважение и создают спокойную атмосферу. В книгах и в жизни добрые слова часто становятся первым шагом к настоящей дружбе.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слова, с которых начинается дружба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друг слушает внимательно, когда другой говорит о радости, обиде или просьбе. Он не торопится отвечать, а старается сначала понять главное.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разговора важно не перебивать, не отвлекаться на другое и не делать вид, что всё уже ясно. Тогда друг чувствует уважение и доверие.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литературных историях внимательное слушание помогает героям не поссориться снова и вместе придумать, что делать дальше. Иногда это спасает даже лучше длинных речей.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друга и не перебивать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один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карандаш, игрушка или книга одна, дети учатся не спорить, а искать справедливый способ: по очереди, пополам или вместе.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довольны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делиться показывает щедрость и уважение. В книгах такой герой выглядит справедливым, а рядом с ним хочется дружить.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Договорились играть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правила понятны заранее, никто не обижается. Очередь становится честной, а игра — намного спокойнее и веселее.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делиться в игре и в классе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друзей иногда случаются ссоры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Ссора может начаться из-за игрушки, очереди, разных желаний или резкого слова. Иногда герои просто не успели договориться и сразу обиделись.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один ребёнок сердится, потому что его не позвали в игру или не выслушали до конца. Такая обида кажется очень большой.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ссора не означает конец дружбы. В детских историях важнее всего желание понять друг друга и попробовать начать снова.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герой останавливается, успокаивается и старается понять, что именно его задело. Без этого разговор часто превращается в новый спор.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 говорит простые слова: «Прости», «Я был неправ» или «Давай попробуем ещё раз». Это помогает сделать первый шаг к миру.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герои вспоминают причину ссоры и договариваются по-новому: играть по очереди, не дразниться, говорить спокойнее и внимательнее слушать друг друга.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примирение удаётся, дружба становится крепче. Герои понимают: если уметь договариваться, даже обида не разрушает хорошие отношения.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герои мирятся после обиды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100" y="1652950"/>
            <a:ext cx="426900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25606" y="1652950"/>
            <a:ext cx="373538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1150" y="1691200"/>
            <a:ext cx="438000" cy="35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9000" y="1652950"/>
            <a:ext cx="426900" cy="426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правду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герой не придумывает лишнего и не скрывает важное. Его слова помогают друзьям понимать друг друга без путаницы и недоверия.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выдавать секрет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друг поделился тайной, её не рассказывают другим. Умение хранить чужое доверие делает отношения спокойными и надёжными.
</a:t>
            </a:r>
            <a:endParaRPr lang="en-US" sz="1292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 обещание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совпадает с делом, друзья знают, что на героя можно положиться. Это особенно важно в школьных делах и играх.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надёжным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делает дружбу крепкой и безопасной. Рядом с таким другом не нужно всё время сомневаться, ведь он поступает открыто и справедливо.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правда в дружбе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спешит на площадку, другой — к альбому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любит бегать по двору и первым начинать игру. А Лена больше всего радуется, когда можно рисовать и придумывать узоры. Они разные, но умеют ждать друг друга и не спорят, чей интерес важнее.
</a:t>
            </a:r>
            <a:endParaRPr lang="en-US" sz="1192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Вкус, привычки и характер не мешают дружбе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Миши любимый суп, у Сони — котлеты, а ещё они по-разному здороваются и говорят: один быстро, другая медленно. Но в книге важно другое: ребята не смеются и с уважением принимают особенности товарища.
</a:t>
            </a:r>
            <a:endParaRPr lang="en-US" sz="1221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о том, что друзья бывают разными
</a:t>
            </a:r>
            <a:endParaRPr lang="en-US" sz="276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8200" y="3904215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Дежурство и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друзья собирают карандаши, складывают тетради и радуются общему делу. Так класс становится дружнее.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188200" y="3009177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дети договариваются о игре, занимают очередь и зовут в компанию тех, кто стоит в стороне.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188200" y="2114138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паре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читает, другой следит за текстом. Если кто-то ошибся, друг подсказывает спокойно и не торопит.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88200" y="1173800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начинается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открывают учебник, ищут нужную страницу и помогают соседу по парте найти задание. Уже здесь заметны вежливость и готовность поддержать.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1" name="Text 5"/>
          <p:cNvSpPr txBox="1"/>
          <p:nvPr/>
        </p:nvSpPr>
        <p:spPr>
          <a:xfrm>
            <a:off x="436500" y="464800"/>
            <a:ext cx="28551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дружба видна в школьном дне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ссора превращается в примирение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действий, которая часто встречается в детских рассказах о дружбе и помогает героям не усугубить конфликт.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Насмешки и обидные прозвища делают героям больно и быстро отдаляют их друг от друга. После таких слов доверять становится трудно, а играть вместе уже не хочется.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 и сплетни ломают дружбу незаметно, но сильно. Когда один говорит неправду или пересказывает чужие секреты, друг начинает сомневаться даже в самых простых обещаниях.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Жадность и желание всегда быть главным мешают договориться. Если герой не делится и не умеет ждать своей очереди, общая игра превращается в спор вместо радости.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Грубость, отказ принимать в игру и постоянное командование делают общение холодным. В книгах такие поступки показывают, что без уважения дружба быстро слабеет.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разрушает дружбу в детских историях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525" y="1319190"/>
            <a:ext cx="348900" cy="2791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42800" y="1319190"/>
            <a:ext cx="348900" cy="279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1925" y="3227677"/>
            <a:ext cx="296100" cy="296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69200" y="3227677"/>
            <a:ext cx="296100" cy="296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6475" y="3227677"/>
            <a:ext cx="296100" cy="296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быть хорошим другом каждый день
</a:t>
            </a:r>
            <a:endParaRPr lang="en-US" sz="2045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Приветствовать по-доброму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«привет», улыбка и вежливый тон помогают начать разговор без неловкости. Так друг чувствует себя желанным в компании.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Помогать, когда трудно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друг подскажет страницу, подаст карандаш и поддержит после ошибки. Помощь в маленьком деле часто значит очень много.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Ждать свою очередь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не перебивать и не хватать всё первым делает игру спокойнее. Очередь учит терпению и справедливости.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Делиться без жадности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поделиться фломастером, местом за столом или идеей для игры. Щедрость делает общение тёплым и лёгким.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настроение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товарищ молчит или грустит, стоит спросить, что случилось, и выслушать его. Внимание помогает дружбе становиться крепче.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должна быть безопасной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не просит нарушать правила и не втягивает в опасные шалости. Если предложение кажется страшным или неправильным, нужно сразу сказать «нет» и обратиться к взрослому.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пугает, заставляет молчать или просит скрыть серьёзную проблему, это уже не дружба. Учитель, родитель или другой взрослый помогут спокойно разобраться и защитить.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задания, которые учат дружить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рисование учит договариваться о цветах, деталях и общей идее. Здесь важно слушать партнёра и не спорить из-за каждой линии.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эстафеты показывают, как важно поддержать товарища и радоваться не только своему результату, но и успеху всей команды. Тут без дружбы никуда.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паре и настольные игры помогают ждать хода, соблюдать правила и спокойно обсуждать решения. Эти умения очень похожи на поведение героев в рассказах.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100" y="1652950"/>
            <a:ext cx="426900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5595" y="1652950"/>
            <a:ext cx="413559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6700" y="1652950"/>
            <a:ext cx="426900" cy="4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9000" y="1652950"/>
            <a:ext cx="426900" cy="426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благодарности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«Спасибо» помогает заметить помощь и ответить на неё с уважением. Такое слово делает общение добрее и теплее.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«Пожалуйста» звучит мягко и спокойно, особенно если нужно что-то попросить или уточнить. С ним разговор идёт легче.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извиниться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«Извини» помогает признать ошибку и не скрывать её. После этого другу проще снова доверять.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поддержки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«Молодец» и «я помогу» поднимают настроение и дают силы продолжать дело. Для первоклассника это настоящие слова-помощники.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в речи героя и ученика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112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ссора становится опасной, лучше сразу позвать взрослого и при необходимости обратиться по этому номеру. Это безопасный и смелый шаг.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единый номер, по которому можно вызвать помощь в опасной ситуации.
</a:t>
            </a:r>
            <a:endParaRPr lang="en-US" sz="1425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номер экстренных служб в России — 112.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начинается с маленьких добрых дел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дружбы учат замечать чувства других, говорить вежливо, помогать и мириться без лишних слов. Именно такие маленькие поступки каждый день делают класс дружнее и добрее.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2026-05-24T00:36:21Z</dcterms:created>
  <dcterms:modified xsi:type="dcterms:W3CDTF">2026-05-24T00:36:21Z</dcterms:modified>
</cp:coreProperties>
</file>