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темы: что важно знать перед поездкой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успешному путешествию: знания и подготовка для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стоит готовиться к зарубежным поездкам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помогает избежать проблем с документами, стрессовыми ситуациями и лишними расходами. Ответственность и уверенность — ключевые качества для подростков в путешествиях.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изучения страны перед поездкой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Изучите название страны, столицу, крупные города и государственные символы. Эти сведения помогут лучше ориентироваться и понять атмосферу страны.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данные и география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Ознакомьтесь с основными музеями, природными комплексами и популярными местами для посещения — они делают поездку яркой и памятной.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достопримечательности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реальных впечатлений путешественников и проверка информации на официальных сайтах обеспечат объективный взгляд и помогут избежать ошибок.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 и официальные источники
</a:t>
            </a:r>
            <a:endParaRPr lang="en-US" sz="11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и визы: необходимые документы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большинства стран нужен заграничный паспорт, особенно вне СНГ; его срок действия должен превышать 6 месяцев после возвращения.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посещения некоторых государств (например, Европы, США, Великобритании) требуется оформление визы заранее — это обязательное условие въезда.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необходимы разрешения от родителей для несовершеннолетних и заполнение анкет, что следует учитывать при планировании поездки.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страховка для путешественника?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страховка защищает от затрат на лечение и госпитализацию за границей, что особенно важно при непредвиденных заболеваниях или травмах.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Туристическая страховка покрывает риск потери багажа или отмены поездки; её условия зависят от направления и возраста, иногда она обязательна.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1787223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вакцинация перед поездкой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отъездом стоит пройти полное обследование, чтобы убедиться в хорошем состоянии здоровья.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осмотр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прививки, требуемые страной назначения, например, от гепатита или жёлтой лихорадки.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Необходимые прививки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возьмите антисептики, пластыри, термометр, лекарства от аллергии и для первой помощи.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путешественника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гигиеной, избегайте контактов с потенциально опасными источниками инфекции.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620830"/>
            <a:ext cx="3765900" cy="2724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валют и расходов на путешествие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валюты и средние дневные расходы подростков в популярных странах.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бюджета помогает избежать финансовых трудностей и контролировать расходы во время путешествия.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банк РФ и молодёжные путеводители
</a:t>
            </a:r>
            <a:endParaRPr lang="en-US" sz="11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наличные: безопасность и удобство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банковских карт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Visa и MasterCard принимаются во многих странах, но при необходимости лучше иметь наличные для мелких расходов. Перед поездкой уведомьте банк о своих планах.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наличных денег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безопасности разделите деньги: часть храните на карте, часть — наличными в разных местах, а основную сумму — в надежном сейфе гостиницы.
</a:t>
            </a:r>
            <a:endParaRPr lang="en-US" sz="17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 стране пребывания: что важно знать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Изучите виды транспорта — метро, автобусы, электрички, такси и каршеринг — чтобы выбрать удобный способ передвижения.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стоимость билетов и доступность проездных документов для экономии средств и времени.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установите популярные навигационные приложения, такие как Google Maps и Citymapper, для удобства ориентации.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Изучите правила дорожного движения страны, чтобы быть внимательным пешеходом и пассажиром.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Топ-5 популярных направлений для школьников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выбирает тёплые страны и Европу для путешествий с семьёй или друзьями.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данные за последние 3 года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Турции и Европы объясняется сочетанием культуры, климата и доступности для школьников.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чемодана: как выбрать одежду по погоде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внимательно изучите прогноз погоды на весь период пребывания. Возьмите несколько слоёв одежды: легкие футболки для жарких дней и тёплую куртку на случай прохлады или дождя.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учитывайте местные традиции и правила дресс-кода. Например, при посещении религиозных мест может потребоваться закрытая одежда и удобная обувь, соответствующая культуре страны.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Языковой барьер: эффективное общение за рубежом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Выучите базовые фразы на английском и языке страны — приветствия, просьбы и вопросы помогут в повседневном общении с местными жителями.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мобильные переводчики, такие как Google Translate, которые быстро преобразуют нужные слова и фразы, облегчая коммуникацию в незнакомой среде.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Обращайте внимание на жесты и мимику: улыбка, дружелюбие и простые жесты способны компенсировать нехватку слов и расположить к вам собеседника.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вода: как избежать неприятностей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кафе с хорошими отзывами и популярные у туристов заведения для обеспечения качества и безопасности пищи, особенно в новых странах и жарком климате.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Пейте исключительно бутилированную воду и заранее узнавайте состав блюд, обращая внимание на распространённые аллергены, такие как орехи, морепродукты и острые специи.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нормы поведения в другой стране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стране действуют свои законы и возрастные ограничения, касающиеся посещения мест и покупки билетов, которые необходимо строго соблюдать во избежание штрафов.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Уважайте традиции и обычаи местных жителей; перед фотографированием людей или объектов всегда спрашивайте разрешение, чтобы не вызвать недовольство.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местных правил может не только вызвать штрафы, но и привести к депортации, поэтому важно заранее ознакомиться с основными законами и предписаниями.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экстренной ситуации за границей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действий при потере документов или травме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Интернет: советы для путешественников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уточните возможность и стоимость покупки местной SIM-карты. Это позволит значительно сэкономить на связи и пользоваться интернетом без ограничений в стране пребывания.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Подключение локальной SIM-карты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общественных местах используйте только надежные сети Wi-Fi, остерегайтесь передачи личных данных, а также сохраняйте важные контакты и карты в офлайн-режиме для доступа без интернета.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 пользовании Wi-Fi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ручную кладь кладите паспорт, билеты, банковскую карту, наличные, телефон с зарядным устройством, медицинскую маску, антисептик, немного воды, необходимые медикаменты и контакты родителей.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вещей следует брать с собой в ручную кладь для комфортного и безопасного путешествия без задержек на контроле.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3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международных авиационных служб
</a:t>
            </a:r>
            <a:endParaRPr lang="en-US" sz="1103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традициям и культурные различия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183191" y="1731769"/>
            <a:ext cx="1680660" cy="204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основными традициями и праздниками
</a:t>
            </a:r>
            <a:pPr algn="ctr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изучить значимые праздники и обычаи страны, например, Рамадан на Востоке, сакура в Японии или карнавал в Бразилии. Это помогает понять культурный контекст и избежать неловких ситуаций.
</a:t>
            </a:r>
            <a:endParaRPr lang="en-US" sz="1292" dirty="0"/>
          </a:p>
        </p:txBody>
      </p:sp>
      <p:sp>
        <p:nvSpPr>
          <p:cNvPr id="10" name="Text 3"/>
          <p:cNvSpPr txBox="1"/>
          <p:nvPr/>
        </p:nvSpPr>
        <p:spPr>
          <a:xfrm>
            <a:off x="6450325" y="2531450"/>
            <a:ext cx="1680600" cy="20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поведение в другой культуре
</a:t>
            </a:r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местные запреты и нормы — в ОАЭ не приветствуется публичное проявление чувств, а в Японии нельзя заходить в дом в обуви. Толерантность способствует приятному общению и уважению.
</a:t>
            </a:r>
            <a:endParaRPr lang="en-US" sz="14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подробный маршрут с адресами и временем посещения, чтобы рационально распланировать время и избежать лишних трат на пересадки и простои.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Создавайте электронные копии всех важных документов и храните их в облаке для быстрого доступа при утере оригиналов или других непредвиденных ситуациях.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любых изменениях маршрута обязательно сообщайте взрослым или ответственным лицам о своём местонахождении для безопасности и спокойствия близких.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оставляйте запас времени на трансфер, дорогу до аэропорта и процедуры перед вылетом, чтобы избежать стрессовых ситуаций и опозданий.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для самостоятельных путешественников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— ключ к успешному путешествию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Тщательная подготовка помогает подросткам чувствовать себя увереннее за границей, предотвращает ошибки и дарит яркие впечатления. Соблюдение простых правил укрепляет самостоятельность и расширяет кругозор.
</a:t>
            </a:r>
            <a:endParaRPr lang="en-US" sz="15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2026-05-07T02:17:17Z</dcterms:created>
  <dcterms:modified xsi:type="dcterms:W3CDTF">2026-05-07T02:17:17Z</dcterms:modified>
</cp:coreProperties>
</file>