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АТФ и других органических соединений клетки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энергетический носитель, органические соединения — основа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молекул клетки: от открытий к научному прогрессу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молекул клетки: от открытий к научному прогрессу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изучение органических молекул клетки расширило биохимические представления и позволило создать современные основы биотехнологий и медицины.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АТФ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Азотистое основание аденин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— это азотосодержащее органическое соединение, которое является основанием молекулы АТФ и играет ключевую роль в связывании с рибозой.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рибоза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Рибоза представляет собой пятиуглеродный моносахарид, который соединяет аденин с фосфатными группами, создавая основу для формирования нуклеотида.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фосфатных остатка соединены высокоэнергетическими связями, распад которых высвобождает энергию, необходимую для клеточных процессов.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и разрушение АТФ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 митохондриях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окислительное фосфорилирование через электрон-транспортную цепь в мембранах митохондрий эукариот.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АТФ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фосфорилирование ADP происходит с использованием высвобождаемой энергии при прохождении электронов.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АТФ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высокоэнергетической связи с выделением энергии — примерно 30,5 кДж на моль, используемой в клеточных реакциях.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Ресинтез АТФ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вновь формируется из ADP и фосфата, используя энергию, полученную при клеточном дыхании, поддерживая энергетический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АТФ в клетке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макромолекул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энергией синтез белков, нуклеиновых кислот, липидов и полисахаридов, поддерживая процессы роста и восстановления.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необходим для перемещения веществ через мембраны против концентрационных градиентов с помощью переносчиков и насосов.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участвует в сокращении мышц, обеспечивая работу актин-миозиновых структур, необходимых для движения и поддержки.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энергетической основой для синтеза вторичных мессенджеров и проведения нервных импульсов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уровень синтеза у мышц обусловлен их высокой энергетической потребностью для сокращения и поддержания функции.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синтез АТФ в тканях человека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играет ключевую роль в общем метаболизме АТФ, обеспечивая до половины суточного энергетического обмена.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кафедры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функции четырёх основополагающих типов органических молекул в клетках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органических соединений клетки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выполняют как энергетические, так и структурно-информационные функции в клетках.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такие как глюкоза и фруктоза, служат основными источниками быстрой энергии для клетки.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(сахароза, лактоза) участвуют в транспортировке и запасании углеводов в организме.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включая крахмал и гликоген, накапливаются как запасы энергии, а целлюлоза служит клеточным каркасом у растений.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виды и биологическая роль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клеточной структуре и энергетике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основу мембран клеток, обеспечивая барьерную функцию и адаптивность к физическим условиям.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окислении липидов выделяется большое количество энергии, служащей длительным энергетическим запасом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белки, такие как коллаген и кератин, обеспечивают прочность и поддержку тканей.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сигнализации регулируют передачу информации между клетками и внутри них через рецепторы и ионные каналы.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белки (ферменты) ускоряют биохимические реакции, важные для обмена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многообразие функций в клетке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 способствуют перемещению молекул и ионов через клеточные мембраны, поддерживая гомеостаз.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(ДНК) хранит и передаёт наследственную информацию, определяя структуру и функции клетки через регуляцию синтеза белков.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ДНК и РНК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(РНК) вовлечена в процесс передачи генетического кода (иРНК), доставку аминокислот (тРНК) и катализ биохимических реакций (рРНК, рибозимы).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последовательность нуклеотидов определяет индивидуальные особенности организма; мутации в ДНК вызывают вариации признаков и могут приводить к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органических соединений в 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метаболических путей с обозначением взаимосвязей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путь получения АТФ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гликолиза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состоит из десятка ферментативных реакций, превращающих глюкозу в пируват. Этот процесс происходит в цитоплазме и не требует кислорода, что важно для обеспечения энергии при анаэробных условиях.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АТФ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гликолиза образуются две молекулы АТФ и две молекулы пирувата. Энергия, высвобождаемая во время этого процесса, поддерживает множество функций клетки, включая рост и деление.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гликолиза для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обеспечивает энергетический обмен в клетках при недостатке кислорода. Этот путь важен для тканей с высоким спросом на энергию, таких как мышцы во время интенсивных нагрузок.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метаболизм значительно превосходит анаэробный по эффективности, обеспечивая более глубокое окисление глюкозы.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энергетического выхода: аэробный и анаэробный метаболизм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кислорода позволяет клеткам получать максимум энергии, что критически важно для нормального функционирования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энергией работу ионных насосов, в частности натрий-калиевого, поддерживающего концентрационные градиенты и клеточную гомеостазу.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ионных насосов приводят к серьёзным нарушениям обмена веществ и могут стать причиной патологий клеток и тканей.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насос регулирует мембранный потенциал, важный для передачи сигналов в нервной системе и поддержания работы мышц.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активном транспорте веществ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мышечное сокращение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мышечное сокращение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связывание и расцепление актиновых и миозиновых нитей, инициируя циклы мышечного сокращения и расслабления. Без АТФ такие процессы невозможны.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мышечного волокна АТФ необходим для разделения миозина и актина, что позволяет мышце расслабиться и подготовиться к следующему сокращению.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41732"/>
            <a:ext cx="5163300" cy="17388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высокоэнергетические молекулы, их функции и локализацию в клетке.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высокоэнергетических соединений клетки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соединения обеспечивают гибкую регуляцию энергетических процессов в зависимости от клеточных потребностей.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вызываются дефектами синтеза АТФ, приводящими к мышечной слабости и выраженной утомляемости.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нарушением метаболизма АТФ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мутации, как при болезни Лебера, нарушают работу митохондрий, вызывая дегенеративные заболевания нервной системы.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АТФ отражается на работе сердца, мозга и других органов, провоцируя многоорганную недостаточность.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энергии снижает способность клеток восстанавливаться и снижает иммунитет, усугубляя течение хронических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метаболизме АТФ используются в фармацевтике для создания лекарств, улучшающих клеточное энергоснабжение.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медицина применяет данные о клеточном обмене для оптимизации режимов тренировки и восстановления.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использует принципы клеточной биохимии в генной терапии, синтетической биологии и создании генетически модифицированных организмов.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органических соединений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органические вещества: основа жизни и науки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органические молекулы объединяют функции энергетического обмена и структурной организации, обеспечивая жизнедеятельность. Их изучение расширяет возможности медицины и биотехнологий.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2026-05-09T23:44:19Z</dcterms:created>
  <dcterms:modified xsi:type="dcterms:W3CDTF">2026-05-09T23:44:19Z</dcterms:modified>
</cp:coreProperties>
</file>