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Spooky stories: темы раздела и учебные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Тайны, страх и английский язык: учимся читать, понимать и писать spooky stories.
</a:t>
            </a:r>
            <a:endParaRPr lang="en-US" sz="43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spooky story и зачем её читают в 6 классе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Spooky story — это короткий текст с загадочной, немного пугающей атмосферой. Он помогает читать с интересом, замечать детали, расширять словарь и понимать, как автор создаёт напряжение без лишней жестокости.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spooky stories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Мрачная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часто происходит вечером или ночью, когда всё кажется тише и опаснее. Тёмные краски, одиночество героя и неизвестность сразу задают тревожное настроение.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двери, тень в окне, холодный ветер или шорох на лестнице работают как намёки. Они не объясняют всё сразу, но постепенно усиливают ожидание.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Spooky story обычно строится быстро: одна ситуация, одна загадка и одно важное событие. Благодаря этому текст легко читать и удобно анализировать на уроке.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истории странности становятся заметнее, а герой всё сильнее тревожится. Читатель тоже начинает ждать развязку и искать скрытый смысл.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часто появляется сюрприз, поворот или загадочное объяснение. Такой финал делает историю запоминающейся и показывает, что не всё было очевидно с самого начала.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страха в тексте и на иллюстрации
</a:t>
            </a:r>
            <a:endParaRPr lang="en-US" sz="2848" dirty="0"/>
          </a:p>
        </p:txBody>
      </p:sp>
      <p:sp>
        <p:nvSpPr>
          <p:cNvPr id="11" name="Text 2"/>
          <p:cNvSpPr txBox="1"/>
          <p:nvPr/>
        </p:nvSpPr>
        <p:spPr>
          <a:xfrm>
            <a:off x="2992775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Синий, чёрный и серый оттенки сразу создают ощущение ночи и опасности. В spooky stories цвет часто работает как первый сигнал тревоги для читателя.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685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Намёки вместо прямого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действует не слишком страшная картинка, а недосказанность. Силуэт, тень или свет в одном окне заставляют воображение работать сильнее.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0806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пустоты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коридор, закрытая дверь или безлюдная улица выглядят особенно напряжённо. Когда вокруг никого нет, любая мелочь кажется важной и подозрительной.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15075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Луна, туман и свечи помогают понять, что событие происходит ночью. Такие элементы делают изображение похожим на сцену из таинственной истории.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46274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быстрее догадаться о настроении и месте действия. Она подсказывает, чего ожидать от текста, ещё до начала чтения.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короткая страшная история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развивается сюжет spooky story от обычного начала к неожиданному финалу.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 spooky stories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любопытный школьник или обычный человек, который случайно сталкивается с загадкой. Когда герой остаётся один, напряжение в истории заметно возрастает.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Загадочный незнакомец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появляются ненадолго, но вызывают вопросы. Они могут говорить мало, скрывать информацию или вести себя так, будто знают больше остальных.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Друг-сомневающийся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который не верит в опасность, помогает показать разницу в реакции персонажей. Его скептицизм делает странные события ещё более заметными для читателя.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Призрачная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истории возникает тень, силуэт или почти невидимый образ. Такой персонаж не обязательно говорит, но сам факт его появления создаёт страх.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 только сами персонажи, но и их чувства: страх, удивление, сомнение и настороженность. Именно реакции показывают, насколько необычна ситуация.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05971"/>
            <a:ext cx="3982500" cy="22196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страха и тайны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создать тревожное настроение и описать действия, звуки и эмоции в spooky story.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объединяет место, звук, действие и эмоцию, поэтому помогает строить атмосферный текст без длинных объяснений.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7 Spooky stories для 6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создаёт страх в истории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особенно сильно действуют, когда один элемент быстро меняет привычную обстановку и заставляет читателя ждать продолжения.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напряжения — неизвестность; остальные элементы усиливают её и делают сюжет более выразительным.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типичных признаков spooky stories в учебном разделе UNIT 7
</a:t>
            </a:r>
            <a:endParaRPr lang="en-US" sz="130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напряжения в английском тексте
</a:t>
            </a:r>
            <a:endParaRPr lang="en-US" sz="2379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предложения ускоряют чтение и делают события резче. Когда автор пишет кратко, каждое слово звучит сильнее и помогает почувствовать тревогу.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звукопись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похожих звуков и слов создаёт ощущение ритма и ожидания. Такие приёмы особенно заметны в моментах, где появляется шум или опасность.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creak, rush, hide, stare помогают показать действие и напряжение. Они делают сцену живой и помогают читателю представить, что происходит прямо сейчас.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неожиданности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suddenly, silently, almost и слова behind, under, above меняют тон фразы. С их помощью автор подсказывает, что опасность может появиться в любой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места действия в spooky stories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992775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 часто кажется самым опасным местом, потому что в нём легко представить скрип половиц, тёмные комнаты и закрытые двери, за которыми что-то скрыто.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685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коридоры, выключенный свет и закрытые кабинеты делают знакомое место неожиданно пугающим. Именно знакомая обстановка усиливает эффект неожиданности.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0806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или кладбище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связаны с тишиной, одиночеством и слабым светом. В лесу или на кладбище любой шорох звучит громче и тревожнее, чем обычно.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15075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 и чердак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пространства редко бывают уютными: там темно, тесно и много старых вещей. Они хорошо подходят для скрытой тайны или неожиданной находки.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46274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Безлюдная улица ночью выглядит особенно напряжённо из-за тишины, длинных теней и слабого света фонарей. Даже обычный шаг здесь кажется подозрительным.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сюжеты жанра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67757" y="31701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Обычный 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в знакомом месте и не ждёт ничего необычного. Именно спокойное начало делает последующие события более заметными и усиливает эффект неожиданности.
</a:t>
            </a:r>
            <a:endParaRPr lang="en-US" sz="941" dirty="0"/>
          </a:p>
        </p:txBody>
      </p:sp>
      <p:sp>
        <p:nvSpPr>
          <p:cNvPr id="11" name="Text 2"/>
          <p:cNvSpPr txBox="1"/>
          <p:nvPr/>
        </p:nvSpPr>
        <p:spPr>
          <a:xfrm>
            <a:off x="2244725" y="977187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шаг в пустой комнате, странный звонок или загадочное письмо. Пока всё выглядит как случайность, но у читателя уже возникает чувство тревоги.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Первая странность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3851277" y="31701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Новые подсказки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скрытую дверь, движение в отражении или непонятный знак. Детали постепенно складываются в цепочку, и история становится напряжённее.
</a:t>
            </a:r>
            <a:endParaRPr lang="en-US" sz="959" dirty="0"/>
          </a:p>
        </p:txBody>
      </p:sp>
      <p:sp>
        <p:nvSpPr>
          <p:cNvPr id="13" name="Text 4"/>
          <p:cNvSpPr txBox="1"/>
          <p:nvPr/>
        </p:nvSpPr>
        <p:spPr>
          <a:xfrm>
            <a:off x="5415462" y="97718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понимает, что происходит что-то серьёзное, и сталкивается с тайной лицом к лицу. В этой части сюжет достигает самой высокой точки напряжения.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Момент опасности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7021627" y="31701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Неожиданный финал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даёт сюрприз, переосмысление или загадочное объяснение. Такой конец делает историю запоминающейся и завершает её на сильной ноте.
</a:t>
            </a:r>
            <a:endParaRPr lang="en-US" sz="959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эмоции читателя по ходу истории
</a:t>
            </a:r>
            <a:endParaRPr lang="en-US" sz="262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напряжение в spooky story растёт постепенно: от спокойного интереса к сильному страху и затем к облегчению или шоку.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вовлекается сильнее, когда автор подаёт страх поэтапно, а не сразу раскрывает всё самое страшное.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UNIT 7 Spooky stories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типичного эпизода spooky story
</a:t>
            </a:r>
            <a:endParaRPr lang="en-US" sz="2979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добавляет новую деталь и двигает сюжет к разгадке, поэтому история остаётся короткой, но напряжённой.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UNIT 7 Spooky stories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коротком эпизоде меняются часть истории, её функция и пример. Это помогает увидеть развитие напряжения.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страшный эпизод на английском
</a:t>
            </a:r>
            <a:endParaRPr lang="en-US" sz="2291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Сосредоточьтесь на одном действии или одном моменте, чтобы текст не распадался на несколько линий сюжета. Так история звучит яснее и запоминается лучше.
</a:t>
            </a:r>
            <a:endParaRPr lang="en-US" sz="133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тревожная деталь
</a:t>
            </a:r>
            <a:pPr algn="ctr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звук, тень у двери или внезапная пауза в разговоре сразу создают напряжение. Одна точная деталь часто работает сильнее длинного описания.
</a:t>
            </a:r>
            <a:endParaRPr lang="en-US" sz="129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образы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воздух, слабый свет, тихий стук и пыльный запах помогают читателю буквально почувствовать сцену. Такие слова делают эпизод более живым.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эпизоде важно выбирать простые, но выразительные слова. Чем точнее описание, тем легче передать атмосферу страха без лишних объяснений.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уже темно, а в старом доме горит только одно окно. Туман стелется по дорожке, и кажется, будто кто-то ждёт у двери. Такая иллюстрация сразу задаёт настроение и подсказывает, что действие происходит ночью.
</a:t>
            </a:r>
            <a:endParaRPr lang="en-US" sz="98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одном окне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коридор пуст, но на стене видна странная тень. Дверь приоткрыта, а рядом стоит забытый фонарь. Картинка вызывает ожидание: читатель понимает, что сейчас появится важная подсказка или неожиданный персонаж.
</a:t>
            </a:r>
            <a:endParaRPr lang="en-US" sz="96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 коридоре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деревянном столе лежит сложенное письмо, а рядом — ключ и старая свеча. Комната кажется тихой и немного заброшенной, поэтому возникает вопрос, кто оставил предметы и почему герой должен их найти.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на столе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иллюстрации в понимании spooky story
</a:t>
            </a:r>
            <a:endParaRPr lang="en-US" sz="27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 любопытства к разгадке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spooky story постепенно усиливает интерес и приводит к финальному раскрытию тайны.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пониманию текста на уроке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942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определяют, где происходит событие: в доме, школе, лесу или другом месте. Это помогает быстро понять атмосферу и связать детали текста с сюжетом.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6372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найти слова и фразы, которые создают тревогу: звуки, тени, паузы, закрытые двери. Такие элементы показывают, как автор усиливает напряжение.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331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восстанавливают порядок эпизодов и замечают, как одна деталь ведёт к следующей. Это развивает внимание к логике истории и её структуре.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427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формата matching, true/false и short answer помогают проверить не только сюжет, но и лексику. Они удобны для короткой работы в классе.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6372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намёк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выбрать самую важную подсказку, которая меняет смысл всей истории. Такое задание учит замечать, как автор готовит неожиданный финал.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элементы spooky stories
</a:t>
            </a:r>
            <a:endParaRPr lang="en-US" sz="282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часто соединяются в одном тексте и помогают быстро создать узнаваемую атмосферу без длинных объяснений.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старый дом и ночь: они сразу задают контекст и легко сочетаются с другими элементами сюжета.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UNIT 7 Spooky stories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Мини-письмо в жанре spooky story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09367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историю одной яркой сценой: поздний звонок, пустой коридор или закрытая дверь сразу привлекают внимание и задают тон.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183533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текста должна быть одна основная тайна. Лучше не перегружать сюжет, чтобы читатель успевал следить за развитием событий.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57698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несколько коротких напряжённых штрихов: звук, тень, паузу, взгляд или предмет. Они помогают постепенно повышать тревогу и удерживать интерес.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318641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финала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поворот будет сильнее, если важная подсказка уже встречалась раньше. Тогда читатель понимает, что разгадка была рядом с самого начала.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32200" y="4060254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для 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сюжеты о забытой комнате, странном звуке за дверью или вещи с историей. Такие темы удобны для короткой письменной работы 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 Spooky stories: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Spooky stories учат замечать, как слова, детали и порядок событий создают тайну, напряжение и неожиданный финал. Это помогает читать внимательнее и писать выразительнее.
</a:t>
            </a:r>
            <a:endParaRPr lang="en-US" sz="40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2026-05-30T17:13:50Z</dcterms:created>
  <dcterms:modified xsi:type="dcterms:W3CDTF">2026-05-30T17:13:50Z</dcterms:modified>
</cp:coreProperties>
</file>