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угол: базовый объект стереометрии в школьном курсе
</a:t>
            </a:r>
            <a:endParaRPr lang="en-US" sz="2573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из трех плоскостей, пересекающихся в одной точке: вершина, ребра и плоские углы.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 моделирует «локальную форму» многогранника в его вершине. Через связь с двугранным углом, перпендикулярностью, проекциями и расстояниями он помогает перейти от плоских построений к стереометрии. Особенно нагляден на кубе и пирамидах.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именно в 11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элементы трехгранного угла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 образуют три полуплоскости с общей границей и общей вершиной. Общая точка называется вершиной трехгранного угла и фиксирует начало «пространственного» построения.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Попарное пересечение полуплоскостей задает три общие прямые. Эти прямые называют ребрами трехгранного угла — по ним сходятся «границы» между гранями.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полуплоскости образуется угол между двумя ребрами; это плоский угол трехгранного угла. В школьных задачах обозначение задают через вершину и точки на ребрах, например SABC.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767" y="1576525"/>
            <a:ext cx="371546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трехгранного угла и их геометрический смысл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 удобно понимать через соответствие каждому элементу «роль» в пространстве и в измерениях.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 полностью определяется тремя пересекающимися плоскостями; его «внутренность» задается их взаимным расположением в одной точке.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стереометрии (школьные определения элементов трехгранного угла).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углы трехгранного угла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трехгранного угла всегда три плоских угла: каждый лежит в своей грани и определяется углом между двумя ребрами. Измеряют их в градусах так же, как обычные углы на плоскости.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трехгранного угла все три плоских угла равны 90°. Это происходит, когда каждая пара граней взаимно перпендикулярна.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острого трехгранного угла все плоские углы меньше 90°. Для выпуклого — каждый плоский угол меньше 180°; если хотя бы один «разворачивается», выпуклость теряется.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трех плоскостей к трехгранному углу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возникновения фигуры в пространстве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ребра как «оси» одной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вершину куба: от нее расходятся три ребра, которые образуют сразу три направления в пространстве. Это удобно мысленно соотнести с тем, как задают координаты на плоскости: только здесь координатные направления «развернуты» в 3D.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грани дают три плоских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кубе прилегающие грани взаимно перпендикулярны. Поэтому в каждой грани возникает плоский угол ровно 90°. Так видно, что трехгранный угол — это не «один» угол, а согласованная тройка углов.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куба проще всего для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действует как наглядная модель: его геометрия симметрична, а углы в вершинах одинаковы. На рисунке это особенно хорошо видно в «угловой» части параллелепипеда, где три плоских угла складываются в единую пространственную конфигурацию.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 на примере вершины куба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1668" y="1275937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трехгранный угол отличается от двугранного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описывает две грани, а трехгранный — три. Поэтому в задачах первый отвечает за «поворот» между соседними поверхностями, а второй — за форму в вершине.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граней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двугранного угла выделяется одно ребро, тогда как у трехгранного — три ребра. Это сразу усложняет конфигурацию, потому что углы нужно рассматривать в трех разных плоскостях.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ребер участвует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многогранника естественно задается через трехгранный угол: там сходятся сразу три грани. Двугранный угол чаще привязывают к отношению двух соседних граней.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задачами на многогранники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плоских углов в типичных трехгранных углах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утверждения о прямоугольных, острых и выпуклых трехгранных углах; точные численные значения для правильной пирамиды зависят от ее типа.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общем выпуклом случае углы различаются, поэтому задача часто сводится к определению каждого плоского угла в своей грани.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«вид» трехгранного угла задают не только количество граней, но и численные значения трех плоских углов и их соотношение.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трехгранный угол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трехгранный угол расположен в одной части пространства и не содержит внутренних «вогнутых» участков. Его внутренние точки лежат по одну сторону от каждой из ограничивающих плоскостей.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геометрическая картина соответствует вершинам выпуклых многогранников, с которыми школьники чаще всего работают в стереометрии. Поэтому выпуклость — ключевое свойство при классификации углов.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плоский угол становится развернутым (приближается к 180°) или фигура «заворачивается» внутрь, трехгранный угол перестает быть выпуклым. Тогда поведение углов и построений меняется.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углы проверка выпуклости помогает избежать неверного чертежа и подобрать корректную модель вершины многогранника для дальнейших вычислений.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 и вершина многогранника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вершина многогранника задает локальную пространственную форму, которую удобно описывать трехгранным углом: в окрестности сходятся три грани, и их пересечения формируют три ребра и три плоских угла.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различаются углы при вершине и при вершинах основания: в разных точках меняются расстояния между гранями, а значит меняется набор плоских углов трехгранного угла при этих точках.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все вершины одинаковы: рядом с каждой вершиной сходятся три взаимно перпендикулярные грани, поэтому соответствующий трехгранный угол везде имеет одинаковые плоские углы 90°.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1251" y="1340425"/>
            <a:ext cx="304149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Трехгранные углы в разных многогранниках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обобщение свойств правильных многогранников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вершину многогранника с числом граней, сходящихся в ней, и характером плоских углов, образующих трехгранный угол.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вершины определяется тем, какие плоские углы образуются пересечением граней: при одинаковом числе граней различаться может их “угловая” геометрия.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875" y="149988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трехгранного угла и сравнение фигур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Трехгранные углы равны, если можно совместить их соответствующие ребра и плоские углы: тогда совпадает и локальная конфигурация граней в пространстве.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используют симметрию фигуры и равенство плоских углов в гранях. Важно сохранять порядок граней, иначе можно “перепутать” ориентацию пространства.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упорядочивание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это свойство для правильных многогранников: у них симметрия гарантирует одинаковость “углового” строения в вершинах, что упрощает доказательства.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для правильных многогранников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величины чаще всего находят в задачах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ЕГЭ/ОГЭ уровня 11 класса; точные проценты зависят от варианта заданий (оценка по содержанию практикумов).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практических заданиях последовательность обычно такая: сначала находят углы в гранях, затем переходят к углам в пространстве и только после — к длинам и расстояниям.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“мост” трехгранного угла: угловая информация в плоскостях грани помогает корректно интерпретировать пространственные измерения.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трех перпендикулярах в задачах с трехгранным углом
</a:t>
            </a:r>
            <a:endParaRPr lang="en-US" sz="2275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связывает перпендикуляр к прямой в плоскости с пространственным перпендикуляром к этой плоскости. В задачах по трехгранному углу она помогает переносить перпендикулярность “вглубь” пространства.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ее помощью доказывают взаимную перпендикулярность ребер, находят расстояния до плоскостей и строят проекции: от удобной плоскостной схемы переходят к требуемой пространственной фигуре.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пирамид и призм теорема особенно уместна при работе с высотой, апофемой и наклонными ребрами: после установления перпендикуляров проще вычислять длины и углы через треугольники.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трехгранный угол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вершины к искомому углу или расстоянию — через плоские углы, проекции и перпендикуляры.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реальной жизни встречается трехгранный угол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Трехгранные углы встречаются в углах комнат, где сходятся стены и потолок, а также в стыках архитектурных элементов. Аналогичный принцип есть в каркасах крыш: пересечение несущих плоскостей образует “угловую” локальную форму.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конструкциях вершины пирамидальных форм — например, у некоторых кровельных обшивок — тоже описываются трехгранными углами. В природе похожие конфигурации наблюдают в кристаллах, где грани сходятся под характерными углами.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преподавателей по типовым работам; доли оценочные и могут отличаться по группам.
</a:t>
            </a:r>
            <a:endParaRPr lang="en-US" sz="69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проявляются на этапе “что именно я называю трехгранным углом”: без проверки количества граней легко принять неправильный фрагмент фигуры.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ошибок связан с визуальным чтением чертежа. Поэтому перед вычислениями нужно проговаривать: какие именно три грани сходятся и где расположены ребра.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и опорные формулировки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 образован тремя полуплоскостями с общей вершиной. Его элементы удобно запоминать сразу: вершина, три ребра и три плоских угла, лежащих в соответствующих гранях.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многогранника часто представляет собой трехгранный угол: локальная форма определяется тем, как именно расположены грани относительно друг друга. Поэтому при разных типах многогранников плоские углы различаются.
</a:t>
            </a:r>
            <a:endParaRPr lang="en-US" sz="1166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задач на тему ключевыми инструментами остаются чертеж, проекции, перпендикуляры и теорема Пифагора. В гранях также помогают свойства треугольников, где вычисления становятся более привычными.
</a:t>
            </a:r>
            <a:endParaRPr lang="en-US" sz="1189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доказать равенство или найти величины, полезно последовательно переходить от плоских углов в гранях к пространственным отношениям. Так меньше вероятность потерять геометрический смысл ответа.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Трехгранный угол объединяет плоскую и пространственную геометрию, помогая описывать форму многогранников в их вершинах. Понимание фигуры поддерживает задачи на углы, расстояния, перпендикулярность и построения в стереометрии 11 класса.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зачем нужен трехгранный угол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2026-05-12T06:37:31Z</dcterms:created>
  <dcterms:modified xsi:type="dcterms:W3CDTF">2026-05-12T06:37:31Z</dcterms:modified>
</cp:coreProperties>
</file>