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055" y="0"/>
            <a:ext cx="4801939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00" y="1151600"/>
            <a:ext cx="3543600" cy="174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про спорт и жизненные этапы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39900" y="3176275"/>
            <a:ext cx="3543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идиомы помогают говорить о начале, усилии и победе.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6219" y="0"/>
            <a:ext cx="37672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504750"/>
            <a:ext cx="4660800" cy="94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спортивные идиомы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6300"/>
            <a:ext cx="4503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делают речь точнее и живее: ими удобно описывать старт, трудности, командную работу и успех без длинных объяснений.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Старт: первый шаг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442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«дать старт» означает начать дело или новый этап. Её уместно использовать, когда речь идёт о первом шаге в учёбе, проекте или кружке.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443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дела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245363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помогает увидеть смысл: «Мы дали старт школьному проекту» показывает, что работа только началась и впереди ещё много шагов.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45364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638586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говорит именно о начале, а не о быстроте или результате. Поэтому её выбирают, когда важно подчеркнуть первый момент движения.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4638595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использовать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6823528" y="3112978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она звучит естественно, если нужно коротко и ясно отметить запуск чего-то нового и важного для класса или команды.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6823537" y="2659416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подсказка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Старт: выбор направления
</a:t>
            </a:r>
            <a:endParaRPr lang="en-US" sz="2612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614" y="1649654"/>
            <a:ext cx="4923788" cy="717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«встать на путь» означает сознательно выбрать направление и начать двигаться к цели. Оно подходит, когда человек сам принимает решение.
</a:t>
            </a:r>
            <a:endParaRPr lang="en-US" sz="1149" dirty="0"/>
          </a:p>
        </p:txBody>
      </p:sp>
      <p:sp>
        <p:nvSpPr>
          <p:cNvPr id="6" name="Text 3"/>
          <p:cNvSpPr txBox="1"/>
          <p:nvPr/>
        </p:nvSpPr>
        <p:spPr>
          <a:xfrm>
            <a:off x="261644" y="1358321"/>
            <a:ext cx="4923788" cy="23311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
</a:t>
            </a:r>
            <a:endParaRPr lang="en-US" sz="1261" dirty="0"/>
          </a:p>
        </p:txBody>
      </p:sp>
      <p:sp>
        <p:nvSpPr>
          <p:cNvPr id="7" name="Text 4"/>
          <p:cNvSpPr txBox="1"/>
          <p:nvPr/>
        </p:nvSpPr>
        <p:spPr>
          <a:xfrm>
            <a:off x="261614" y="2836191"/>
            <a:ext cx="4923788" cy="717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сказать о новом классе, секции или полезной привычке, если это не случайность, а продуманный шаг вперёд.
</a:t>
            </a:r>
            <a:endParaRPr lang="en-US" sz="1149" dirty="0"/>
          </a:p>
        </p:txBody>
      </p:sp>
      <p:sp>
        <p:nvSpPr>
          <p:cNvPr id="8" name="Text 5"/>
          <p:cNvSpPr txBox="1"/>
          <p:nvPr/>
        </p:nvSpPr>
        <p:spPr>
          <a:xfrm>
            <a:off x="261644" y="2544813"/>
            <a:ext cx="4923788" cy="23311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ситуация
</a:t>
            </a:r>
            <a:endParaRPr lang="en-US" sz="1261" dirty="0"/>
          </a:p>
        </p:txBody>
      </p:sp>
      <p:sp>
        <p:nvSpPr>
          <p:cNvPr id="9" name="Text 6"/>
          <p:cNvSpPr txBox="1"/>
          <p:nvPr/>
        </p:nvSpPr>
        <p:spPr>
          <a:xfrm>
            <a:off x="261600" y="4022746"/>
            <a:ext cx="4923788" cy="717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«Он встал на путь регулярных тренировок» показывает не просто начало, а устойчивое решение работать над собой и придерживаться его.
</a:t>
            </a:r>
            <a:endParaRPr lang="en-US" sz="1149" dirty="0"/>
          </a:p>
        </p:txBody>
      </p:sp>
      <p:sp>
        <p:nvSpPr>
          <p:cNvPr id="10" name="Text 7"/>
          <p:cNvSpPr txBox="1"/>
          <p:nvPr/>
        </p:nvSpPr>
        <p:spPr>
          <a:xfrm>
            <a:off x="261631" y="3731369"/>
            <a:ext cx="4923788" cy="23311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смысла
</a:t>
            </a:r>
            <a:endParaRPr lang="en-US" sz="12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7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Обучение: ускорение после начала
</a:t>
            </a:r>
            <a:endParaRPr lang="en-US" sz="30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385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новое расписание кажется непривычным: нужно успеть везде и не растеряться. В этот момент скорость ещё не складывается в уверенный режим.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65100" y="3000375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темпа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устойчивость: задания выполняются быстрее, движения становятся точнее, а учебная нагрузка уже не кажется такой тяжёлой.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860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говорит: «К октябрю мы набрали темп», это значит, что работа пошла ровно, уверенно и без лишних пауз.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031" y="1441475"/>
            <a:ext cx="205538" cy="23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350" y="2403159"/>
            <a:ext cx="234900" cy="23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350" y="3364867"/>
            <a:ext cx="234900" cy="23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350" y="4326575"/>
            <a:ext cx="234900" cy="234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Обучение: привычка и режим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52550" y="12623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войти в ритм особенно важно, когда день заполнен уроками, секциями и домашними заданиями. Тогда силы расходуются спокойнее и равномернее.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752550" y="22240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повторения помогают не сбиваться с курса. Если занятия идут по расписанию, привычка закрепляется и становится легче продолжать.
</a:t>
            </a:r>
            <a:endParaRPr lang="en-US" sz="1146" dirty="0"/>
          </a:p>
        </p:txBody>
      </p:sp>
      <p:sp>
        <p:nvSpPr>
          <p:cNvPr id="12" name="Text 4"/>
          <p:cNvSpPr txBox="1"/>
          <p:nvPr/>
        </p:nvSpPr>
        <p:spPr>
          <a:xfrm>
            <a:off x="752550" y="3185730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 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контрольными эта идиома особенно уместна: сначала трудно, потом появляется порядок, и подготовка проходит без лишней суеты.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52550" y="4147437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«Я вошёл в ритм и стал меньше уставать» показывает, что стабильность часто важнее рывка и помогает сохранить силы.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Трудности: учиться через повторение
</a:t>
            </a:r>
            <a:endParaRPr lang="en-US" sz="26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34775" y="1540677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«набить руку» говорит о навыке, который приходит через повторение. Чем больше попыток, тем увереннее получается действие.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4795" y="1300525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через практику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4775" y="2420726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подходит для письма, спорта, рисования и выступлений, потому что везде важны тренировка, терпение и внимательность к ошибкам.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34795" y="2180574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уместно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4775" y="3300781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«После трёх репетиций он набил руку» подчёркивает не талант сам по себе, а опыт, который появился в работе.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34795" y="3060629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634775" y="4180851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выражение хорошо объясняет, что умение растёт постепенно: сначала неловко, потом точнее, а затем уже почти автоматически.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34795" y="3940699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11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Трудности: постоянная практика
</a:t>
            </a:r>
            <a:endParaRPr lang="en-US" sz="2612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575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«идти на тренировку» в переносном смысле означает регулярно работать над собой. Это может быть подготовка к урокам, упражнения или развитие навыка.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61587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работа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441502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напоминает, что результат чаще появляется не после одного усилия, а после многих повторов, сделанных спокойно и вовремя.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441514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привычки
</a:t>
            </a:r>
            <a:endParaRPr lang="en-US" sz="1100" dirty="0"/>
          </a:p>
        </p:txBody>
      </p:sp>
      <p:sp>
        <p:nvSpPr>
          <p:cNvPr id="9" name="Text 6"/>
          <p:cNvSpPr txBox="1"/>
          <p:nvPr/>
        </p:nvSpPr>
        <p:spPr>
          <a:xfrm>
            <a:off x="4621426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жизни такая фраза помогает говорить о дисциплине без лишнего пафоса: важно просто не пропускать нужные шаги.
</a:t>
            </a:r>
            <a:endParaRPr lang="en-US" sz="1000" dirty="0"/>
          </a:p>
        </p:txBody>
      </p:sp>
      <p:sp>
        <p:nvSpPr>
          <p:cNvPr id="10" name="Text 7"/>
          <p:cNvSpPr txBox="1"/>
          <p:nvPr/>
        </p:nvSpPr>
        <p:spPr>
          <a:xfrm>
            <a:off x="4621437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дисциплину
</a:t>
            </a:r>
            <a:endParaRPr lang="en-US" sz="1100" dirty="0"/>
          </a:p>
        </p:txBody>
      </p:sp>
      <p:sp>
        <p:nvSpPr>
          <p:cNvPr id="11" name="Text 8"/>
          <p:cNvSpPr txBox="1"/>
          <p:nvPr/>
        </p:nvSpPr>
        <p:spPr>
          <a:xfrm>
            <a:off x="6801357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говорят: «Чтобы не отставать, нужно идти на тренировку каждый день», речь идёт о настойчивости и ответственности за свой прогресс.
</a:t>
            </a:r>
            <a:endParaRPr lang="en-US" sz="1000" dirty="0"/>
          </a:p>
        </p:txBody>
      </p:sp>
      <p:sp>
        <p:nvSpPr>
          <p:cNvPr id="12" name="Text 9"/>
          <p:cNvSpPr txBox="1"/>
          <p:nvPr/>
        </p:nvSpPr>
        <p:spPr>
          <a:xfrm>
            <a:off x="6801369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смысла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Поражение: сохранить стойкость
</a:t>
            </a:r>
            <a:endParaRPr lang="en-US" sz="2612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611" y="1252404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«держать удар» означает сохранять самообладание после неприятности. Она особенно подходит, когда нужно показать внутреннюю стойкость.
</a:t>
            </a:r>
            <a:endParaRPr lang="en-US" sz="1049" dirty="0"/>
          </a:p>
        </p:txBody>
      </p:sp>
      <p:sp>
        <p:nvSpPr>
          <p:cNvPr id="6" name="Text 3"/>
          <p:cNvSpPr txBox="1"/>
          <p:nvPr/>
        </p:nvSpPr>
        <p:spPr>
          <a:xfrm>
            <a:off x="261642" y="1013255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после удара
</a:t>
            </a:r>
            <a:endParaRPr lang="en-US" sz="1161" dirty="0"/>
          </a:p>
        </p:txBody>
      </p:sp>
      <p:sp>
        <p:nvSpPr>
          <p:cNvPr id="7" name="Text 4"/>
          <p:cNvSpPr txBox="1"/>
          <p:nvPr/>
        </p:nvSpPr>
        <p:spPr>
          <a:xfrm>
            <a:off x="261611" y="2226409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можно использовать после плохой оценки, ошибки или спора, если человек не спорит и не ломается под давлением.
</a:t>
            </a:r>
            <a:endParaRPr lang="en-US" sz="1049" dirty="0"/>
          </a:p>
        </p:txBody>
      </p:sp>
      <p:sp>
        <p:nvSpPr>
          <p:cNvPr id="8" name="Text 5"/>
          <p:cNvSpPr txBox="1"/>
          <p:nvPr/>
        </p:nvSpPr>
        <p:spPr>
          <a:xfrm>
            <a:off x="261642" y="1987223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подходит
</a:t>
            </a:r>
            <a:endParaRPr lang="en-US" sz="1161" dirty="0"/>
          </a:p>
        </p:txBody>
      </p:sp>
      <p:sp>
        <p:nvSpPr>
          <p:cNvPr id="9" name="Text 6"/>
          <p:cNvSpPr txBox="1"/>
          <p:nvPr/>
        </p:nvSpPr>
        <p:spPr>
          <a:xfrm>
            <a:off x="261598" y="3200429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«После неудачи она сумела держать удар» показывает, что трудность не сломила человека и не выбила его из равновесия.
</a:t>
            </a:r>
            <a:endParaRPr lang="en-US" sz="1049" dirty="0"/>
          </a:p>
        </p:txBody>
      </p:sp>
      <p:sp>
        <p:nvSpPr>
          <p:cNvPr id="10" name="Text 7"/>
          <p:cNvSpPr txBox="1"/>
          <p:nvPr/>
        </p:nvSpPr>
        <p:spPr>
          <a:xfrm>
            <a:off x="261628" y="2961243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
</a:t>
            </a:r>
            <a:endParaRPr lang="en-US" sz="1161" dirty="0"/>
          </a:p>
        </p:txBody>
      </p:sp>
      <p:sp>
        <p:nvSpPr>
          <p:cNvPr id="11" name="Text 8"/>
          <p:cNvSpPr txBox="1"/>
          <p:nvPr/>
        </p:nvSpPr>
        <p:spPr>
          <a:xfrm>
            <a:off x="261598" y="4174462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выражение помогает поддержать того, кто переживает сложный момент, и напомнить: выдержка важнее мгновенной реакции.
</a:t>
            </a:r>
            <a:endParaRPr lang="en-US" sz="1049" dirty="0"/>
          </a:p>
        </p:txBody>
      </p:sp>
      <p:sp>
        <p:nvSpPr>
          <p:cNvPr id="12" name="Text 9"/>
          <p:cNvSpPr txBox="1"/>
          <p:nvPr/>
        </p:nvSpPr>
        <p:spPr>
          <a:xfrm>
            <a:off x="261628" y="3935277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сила
</a:t>
            </a:r>
            <a:endParaRPr lang="en-US" sz="11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1400" y="776825"/>
            <a:ext cx="3841200" cy="150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2538300" y="3886863"/>
            <a:ext cx="4067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неудача не определяет весь путь. Важно сохранить спокойствие, сделать выводы и попробовать ещё раз.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080650" y="2334100"/>
            <a:ext cx="4982700" cy="93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неудача не должна останавливать движение вперёд.
</a:t>
            </a:r>
            <a:endParaRPr lang="en-US" sz="2332" dirty="0"/>
          </a:p>
        </p:txBody>
      </p:sp>
      <p:sp>
        <p:nvSpPr>
          <p:cNvPr id="7" name="Text 4"/>
          <p:cNvSpPr txBox="1"/>
          <p:nvPr/>
        </p:nvSpPr>
        <p:spPr>
          <a:xfrm>
            <a:off x="2538300" y="3407575"/>
            <a:ext cx="4067400" cy="1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идиомы «не падать духом»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200" y="1121138"/>
            <a:ext cx="4453800" cy="11873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200" y="2388505"/>
            <a:ext cx="4453800" cy="118739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00" y="3655880"/>
            <a:ext cx="4453800" cy="11873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ситуации, где нужна команда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58800" y="1120683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школьном проекте каждый отвечает за свою часть, а потом всё складывается в одно целое, работа идёт быстрее и спокойнее. Так же бывает в семье и классе: один начинает, другой помогает, третий проверяет.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8800" y="2388050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Подстраховка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тренировке команда держится не за счёт одного сильного игрока, а за счёт согласованных действий. Если кто-то ошибся, остальные подстрахуют, и общий результат не развалится.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58800" y="3655425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цель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«играть в команде» помогает показать, что успех зависит не только от личных усилий, но и от умения слышать других. Это особенно заметно там, где цель одна для всех.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470" y="1885494"/>
            <a:ext cx="154200" cy="123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700" y="1885494"/>
            <a:ext cx="154200" cy="123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0240" y="1885494"/>
            <a:ext cx="154200" cy="123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000" y="1870074"/>
            <a:ext cx="154200" cy="15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2594704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класс готовит номер к празднику, важно двигаться вместе и не тянуть одеяло на себя. Так появляется ощущение единства и уверенности.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79925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учёбе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 объясняет сложную тему перед контрольной, он буквально остаётся рядом и не даёт растеряться. Это поддержка без лишних слов, которая помогает собраться.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809475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в деле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«плечом к плечу» подчёркивает близость и доверие. Её удобно использовать, когда люди помогают друг другу в трудный или ответственный момент.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024237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спорте, учёбе и обычных делах эта идиома показывает, что рядом есть те, на кого можно опереться. Именно это делает команду сильнее.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быть рядом
</a:t>
            </a:r>
            <a:endParaRPr lang="en-US" sz="3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40063"/>
            <a:ext cx="9144000" cy="1902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18100" cy="5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результат действительно отличный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264438" y="2225900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выступление проходит уверенно и без заметных ошибок, о человеке говорят: он был на высоте. Это подходит и для ответа у доски, и для концерта, и для важной игры.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264450" y="1851320"/>
            <a:ext cx="27597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результат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94988" y="2225900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помогает отметить не просто успех, а очень хороший уровень исполнения. В нём слышится похвала за собранность, спокойствие и точность действий в нужный момент.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000" y="1851320"/>
            <a:ext cx="27597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за качество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19838" y="2225900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удобно использовать, когда хочется коротко и ярко поддержать: «Ты был на высоте». Такая фраза звучит дружелюбно и понятно для школьной речи.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119850" y="1851320"/>
            <a:ext cx="27597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поддержки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18466"/>
            <a:ext cx="9144000" cy="23217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усилия выводят вперёд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576" y="1698680"/>
            <a:ext cx="27855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класс или команда постепенно улучшает результаты и начинает обгонять других. Тогда говорят, что они вышли в лидеры, то есть стали заметно сильнее и успешнее.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1593" y="1238708"/>
            <a:ext cx="27855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Заметный успех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179228" y="1698680"/>
            <a:ext cx="27855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подходит для учёбы, спорта и конкурсов, когда важно не просто справиться, а оказаться впереди. Она подчёркивает рост, а не случайную удачу.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179241" y="1238708"/>
            <a:ext cx="27855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 случайности
</a:t>
            </a:r>
            <a:endParaRPr lang="en-US" sz="1100" dirty="0"/>
          </a:p>
        </p:txBody>
      </p:sp>
      <p:sp>
        <p:nvSpPr>
          <p:cNvPr id="10" name="Text 6"/>
          <p:cNvSpPr txBox="1"/>
          <p:nvPr/>
        </p:nvSpPr>
        <p:spPr>
          <a:xfrm>
            <a:off x="6096879" y="1697797"/>
            <a:ext cx="27855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это выражение помогает показать, что успех уже виден всем. Оно звучит уверенно и подходит для описания момента, когда цель почти достигнута.
</a:t>
            </a:r>
            <a:endParaRPr lang="en-US" sz="1000" dirty="0"/>
          </a:p>
        </p:txBody>
      </p:sp>
      <p:sp>
        <p:nvSpPr>
          <p:cNvPr id="11" name="Text 7"/>
          <p:cNvSpPr txBox="1"/>
          <p:nvPr/>
        </p:nvSpPr>
        <p:spPr>
          <a:xfrm>
            <a:off x="6096892" y="1237825"/>
            <a:ext cx="27855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на виду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темп в течение семестра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удобна, когда два человека или две группы движутся в одном темпе и никто не отстаёт. Сравнение звучит спокойно и без соперничества.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линии растут одинаково, значит сравнение строится на равном темпе. Фраза «идти нога в ногу» лучше всего подходит для совместного развития.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презентации, 2025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свой курс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выбора строится от интересов к пробе и осознанному решению.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215358"/>
            <a:ext cx="4776300" cy="12994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выражение звучит уместно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идиома «ставить на карту» помогает показать, что ради цели человек готов рисковать временем, силами или результатом. В серьёзной ситуации важно понимать, что именно может быть потеряно.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есть важный риск, поэтому выражение подходит только для серьёзных выборов. Оно подчёркивает цену цели и ответственность за шаг.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для презентации, 2025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24291" y="225"/>
            <a:ext cx="411881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45528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не давать спуску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34776" y="1540678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тренер или капитан не дают команде расслабиться и внимательно следят за качеством работы. Такая требовательность помогает не терять форму и доводить дело до конца.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34795" y="1300525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Требовательный наставник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4776" y="2420729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правила ясны, а ошибки разбираются сразу, группа быстрее понимает, что от неё ждут. Это дисциплинирует и делает общий результат более надёжным.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4795" y="2180576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34776" y="3300785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«не давать спуску» звучит жёстко, но в правильном контексте она говорит о пользе строгого контроля. Она уместна там, где нужен порядок и усилие.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34795" y="3060632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Строго, но по делу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634776" y="4180856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описать лидера, который помогает не лениться и держит всех в рабочем ритме. Главное — не путать требовательность с грубостью.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34795" y="3940704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без слабинки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1020600"/>
            <a:ext cx="8620800" cy="9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последних усилий к завершению
</a:t>
            </a:r>
            <a:endParaRPr lang="en-US" sz="3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2600" y="2649150"/>
            <a:ext cx="27180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почти завершена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этого момента идёт основная работа: сбор материалов, тренировки, повторение правил. Уже видно, что цель близко, поэтому нужно сохранять внимание и не отвлекаться.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12998" y="2649150"/>
            <a:ext cx="27180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правки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стадии остаётся проверить детали, исправить ошибки и привести всё в порядок. Именно здесь особенно чувствуется выражение «на финишной прямой».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3398" y="2649150"/>
            <a:ext cx="27180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 и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приносит результат: проект сдан, год закрыт, праздник начинается. Успех зависит от того, насколько собранно команда прошла последние шаги.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200" y="1215775"/>
            <a:ext cx="7383600" cy="12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идиомы делают речь точнее и ярче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2165725" y="2753800"/>
            <a:ext cx="4802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идиомы помогают говорить о трудностях, поддержке, лидерстве и победе без лишних слов. Главное — понимать смысл по ситуации и не воспринимать выражение буквально.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2026-07-25T20:56:23Z</dcterms:created>
  <dcterms:modified xsi:type="dcterms:W3CDTF">2026-07-25T20:56:23Z</dcterms:modified>
</cp:coreProperties>
</file>