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глагольного сказуемого с подлежащим
</a:t>
            </a:r>
            <a:endParaRPr lang="en-US" sz="2815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правильную форму глагола в предложении?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делает речь точной и понятной. Ошибки чаще всего появляются там, где подлежащее выглядит непросто: с несколькими словами, числительными, местоимениями или словами вроде «большинство».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подлежащее и сказуемое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сообщает, что делает подлежащее, либо в каком оно состоянии находится.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«Ребята читают книгу» подлежащее — «ребята», сказуемое — «читают».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того, кто действует, или то, о чём говорится в 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 числу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и будущем времени глагол обычно стоит в том же числе, что и подлежащее: «Ученик пишет», «Ученики пишут».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числу удобно проверять форму сказуемого сразу: если подлежащее одно — глагол в единственном числе, если их несколько — во множественном.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 согласования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случая помогают быстро проверить форму сказуемого в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 напрямую зависит от подлежащего, а в прошедшем времени добавляется ещё и род.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«Согласование сказуемого с подлежащим»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время: число и род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глагол в единственном числе изменяется по роду: «он пришёл», «она пришла», «оно пришло».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род уже не различается: «они пришли». Здесь важна только форма множественного числа.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событие уже произошло, сначала определяют число подлежащего, а потом — его род, если подлежащее стоит в единственном числе.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появляются ошибки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подлежащие требуют особенно внимательной проверки формы сказуемого.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 с правилом, а с трудностью быстро определить, что именно является подлежащим.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теме; данные условные, для наглядности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подлежащие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подлежащих соединены союзом «и», сказуемое обычно ставится во множественном числе: «Мама и папа пришли».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согласование показывает, что действие относится сразу к нескольким предметам или лицам.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иногда речь идёт об одном общем явлении или наборе предметов: «Хлеб и соль лежали на столе».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случаях важно учитывать не только форму, но и смысл всего предложения.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«большинство», «несколько», «многие»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обозначающие количество или группу, не всегда требуют одной и той же формы сказуемого: многое зависит от того, как мы понимаем подлежащее.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группа воспринимается как одно целое, чаще используется единственное число: «Большинство учеников пришло».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внимание сосредоточено на отдельных людях, возможна форма множественного числа: здесь помогает смысл предложения.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форму сказуемого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проверки согласования в предложении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с числительным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2, 3, 4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числительных 2, 3, 4 сказуемое обычно стоит во множественном числе. Так говорят о нескольких предметах или людях, поэтому форма глагола должна это отражать.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5 и больше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числительных 5 и больше правило остаётся тем же: сказуемое чаще употребляется во множественном числе. Важно рассматривать всю словосочетание целиком, а не только последнее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611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2063" y="1779938"/>
            <a:ext cx="63746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8079" y="1845741"/>
            <a:ext cx="658031" cy="5264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4376" y="1845741"/>
            <a:ext cx="658031" cy="52642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0674" y="1779938"/>
            <a:ext cx="658030" cy="65803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как подлежащее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и ты
</a:t>
            </a:r>
            <a:pPr algn="ctr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первого и второго лица требуют своих форм глагола. В настоящем времени мы говорим: «я читаю», «ты читаешь», и это помогает сразу увидеть связь с подлежащим.
</a:t>
            </a:r>
            <a:endParaRPr lang="en-US" sz="1395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Он, она, оно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третьем лице форма сказуемого меняется по роду и числу. Поэтому правильно сказать: «он играет», «она пришла», «оно светит», если действие относится к одному предмету или человеку.
</a:t>
            </a:r>
            <a:endParaRPr lang="en-US" sz="1334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и вы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подлежащее обозначает несколько лиц, глагол ставится во множественном числе. Формы «мы учимся» и «вы отвечаете» показывают согласование без лишних изменений.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местоимением «они» сказуемое всегда употребляется во множественном числе. Это правило одинаково работает и в настоящем, и в будущем времени, если действие относится к группе.
</a:t>
            </a:r>
            <a:endParaRPr lang="en-US" sz="1334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у глагола появляются род и число только в единственном числе: «он пришёл», «она пришла», «оно пришло». Во множественном числе форма одна: «они пришли».
</a:t>
            </a:r>
            <a:endParaRPr lang="en-US" sz="130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правильные формы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где форма сказуемого не совпадает с подлежащим, и исправить предложение без лишних сомнений.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с числом подлежащего и с тем, как оно воспринимается: как одно целое или как несколько отдельных лиц.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согласования сказуемого с подлежащим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формы глагола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временах у глагола меняются не одинаковые признаки. Поэтому при проверке важно сначала определить время, а уже потом смотреть на нужные окончания.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предложение, тем больше признаков нужно учитывать. Самая надёжная проверка — идти по правилу шаг за шагом.
</a:t>
            </a:r>
            <a:endParaRPr lang="en-US" sz="1326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правилам согласования глагольного сказуемого с подлежащим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 собирательными словами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автор хочет подчеркнуть действия отдельных участников, форма может измениться по смыслу. Тогда важны не только грамматические признаки, но и то, на кого именно направлено внимание в предложении.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школьных заданий полезно запомнить основной вариант: собирательное слово чаще требует сказуемого в единственном числе. Это помогает не ошибиться в самых распространённых примерах.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«класс», «семья», «группа», «отряд» часто обозначают не отдельных людей, а целую общность. Поэтому в обычном случае сказуемое ставится в единственном числе: «Класс отправился в музей».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смысл помогает выбрать форму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грамматика не даёт единственного ответа, и тогда нужно понять, что именно подчёркивается в предложении. Если группа воспринимается как единое целое, сказуемое чаще стоит в единственном числе.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же речь идёт об отдельных людях, форма становится множественной. Сравнение «Большинство учеников пришло» и «Ученики пришли» показывает, как смысл помогает выбрать нужный вариант.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предложения на ошибку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поиска и исправления ошибки в согласовании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345" y="2439509"/>
            <a:ext cx="285536" cy="4568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0777" y="2485195"/>
            <a:ext cx="456858" cy="36548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20836" y="2439509"/>
            <a:ext cx="399751" cy="45685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на разбор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1121051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«Несколько ребят играли во дворе»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найти подлежащее и заметить слово «несколько». Оно указывает на группу, поэтому сказуемое стоит во множественном числе и помогает передать действие нескольких ребят.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968144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«Сестра и брат пришли домой»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подлежащее составлено из двух слов, соединённых союзом «и». Обычно такое сочетание требует множественного числа, поэтому форма «пришли» выбрана правильно.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839649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«Мой друг был рад встрече»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предложении подлежащее стоит в единственном числе, а сказуемое употреблено в прошедшем времени. Поэтому важно проверить и число, и форму по роду.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правила в одной схеме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Числительное, местоимение или собирательное слово могут менять привычный выбор формы, поэтому полезно проверять не только окончание, но и значение всей фразы.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— число, а в прошедшем времени ещё и род. В спорных случаях решение подсказывает смысл предложения.
</a:t>
            </a:r>
            <a:endParaRPr lang="en-US" sz="1318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темы «Согласование глагольного сказуемого с подлежащим»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сначала найти подлежащее, затем проверить его число, а в прошедшем времени — ещё и род. Внимательное чтение помогает выбрать точную форму сказуемого.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2026-05-22T10:51:14Z</dcterms:created>
  <dcterms:modified xsi:type="dcterms:W3CDTF">2026-05-22T10:51:14Z</dcterms:modified>
</cp:coreProperties>
</file>