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3535275"/>
            <a:ext cx="5888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 — водная оболочка Земли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371049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оболочка Земли и её непрерывный круговорот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57975" y="310400"/>
            <a:ext cx="22962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нас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объединяет воду в океанах, реках, льдах, под землёй и в воздухе. Она участвует в формировании климата, поддерживает жизнь и обеспечивает людей водой.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654"/>
            <a:ext cx="3225300" cy="27780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30050" y="165482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запас воды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0050" y="201507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моря образуют крупнейшую часть гидросферы. Именно в них сосредоточена почти вся солёная вода планеты, а их площадь охватывает большую часть земной поверхности.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0050" y="2705850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климат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30050" y="3066100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пространства регулируют погоду и переносят тепло на большие расстояния. Благодаря этому на побережьях климат часто мягче, чем в глубине материков.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30050" y="375687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водоёмов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0050" y="411712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 Атлантический океаны, а также Чёрное море — наглядные примеры водных пространств, которые определяют природные условия целых регионов.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425" y="1595526"/>
            <a:ext cx="3947100" cy="14261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63350" y="1693075"/>
            <a:ext cx="3259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Реки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непрерывно движутся и соединяют разные части суши с морями и океанами. Они переносят воду, песок и растворённые вещества, формируя долины и берега.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55025" y="3293450"/>
            <a:ext cx="3259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Озёра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накапливают воду в понижениях рельефа. Одни из них питаются реками и осадками, другие получают воду из подземных источников и медленно меняются со временем.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77275" y="3293450"/>
            <a:ext cx="32592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Болота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удерживают влагу и работают как природные накопители воды. В них живут особые растения и животные, которым нужны сырые и малоподвижные условия.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851050" y="1574332"/>
            <a:ext cx="43641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Просачивание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51050" y="1934582"/>
            <a:ext cx="43641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постепенно уходит в почву после дождей и таяния снега. Она заполняет поры между частицами грунта и трещины в породах, формируя скрытые запасы.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11950" y="2647116"/>
            <a:ext cx="43641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Водоносные слои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1950" y="3007366"/>
            <a:ext cx="43641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водонепроницаемые слои задерживают воду, образуются водоносные горизонты. Именно они служат естественными резервуарами, из которых вода может долго сохраняться под землёй.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851050" y="3719900"/>
            <a:ext cx="43641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Источники воды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51050" y="4080150"/>
            <a:ext cx="43641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Родники и колодцы часто связаны именно с подземными водами. Поэтому чистота почвы и горных пород очень важна для качества воды, которой пользуются люди.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050" y="1574380"/>
            <a:ext cx="2525100" cy="1639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0925" y="1574380"/>
            <a:ext cx="2525100" cy="16398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1487" y="1574380"/>
            <a:ext cx="2525100" cy="163983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хранилища воды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80675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источники рек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180675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высоких горах ледники питают реки даже в тёплый сезон. Снег и лёд постепенно тают, поддерживая водотоки там, где летом осадков мало. Поэтому горные ледники важны не только для природы, но и для людей.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39550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материки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39550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Антарктические ледники выглядят неподвижными, но внутри них хранится огромная масса воды. Это не просто лёд: это медленный и очень древний запас пресной влаги планеты. Когда лёд тает, вода попадает в океаны и влияет на уровень моря.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3410113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память Земли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3410113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Гренландия тоже покрыта мощным ледяным щитом. Здесь снег накапливается год за годом, уплотняется и превращается в лёд, который удерживает пресную воду на суше. Такие ледяные покровы особенно чувствительны к потеплению.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1778608"/>
            <a:ext cx="3769200" cy="21871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воды на Земле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школьной географии; дата не указана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вода планеты солёная, а пресная составляет лишь небольшую долю.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мало, поэтому её запасы особенно важно беречь и использовать экономно.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759" y="2199550"/>
            <a:ext cx="686238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пресной воды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школьной географии; дата не указана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пресной воды скрыта там, где её трудно использовать напрямую.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человеку вода сосредоточена в очень малой части запасов, поэтому реки и озёра нуждаются в особой защите.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475" y="1943150"/>
            <a:ext cx="681300" cy="60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4650" y="1920150"/>
            <a:ext cx="488700" cy="65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67075" y="1920150"/>
            <a:ext cx="651600" cy="651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24477" y="2670700"/>
            <a:ext cx="2367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24475" y="3216850"/>
            <a:ext cx="23673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 преобладает в океанах и морях. Она содержит много растворённых солей, поэтому без специальной очистки не подходит для питья и полива.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388352" y="2670700"/>
            <a:ext cx="2367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88350" y="3216850"/>
            <a:ext cx="23673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встречается в реках, озёрах, льдах и под землёй. Именно она нужна для питья, приготовления пищи и большинства бытовых нужд.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152227" y="2670700"/>
            <a:ext cx="23673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жизни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52225" y="3216850"/>
            <a:ext cx="23673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пресной воды поддерживают жизнь растений, животных и сельского хозяйства. Чем чище и доступнее вода, тем устойчивее природные системы и хозяйство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движение воды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воды между океаном, сушей и атмосферой.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водяного пара поступает в атмосферу именно отсюда, поэтому океаны задают темп круговорота воды на планете.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 86%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водяного пара в атмосфере образуется за счёт испарения с поверхности океанов.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USGS, Water Cycle (The Hydrologic Cycle)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425" y="1595526"/>
            <a:ext cx="3947100" cy="14261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и облака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46" y="1693075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воздуха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63346" y="2212546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тёплый влажный воздух поднимается выше, он охлаждается. Водяной пар теряет энергию и превращается в микроскопические капли, из которых формируются облака.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502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конденсации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502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конденсации нужны частицы пыли, соли или дыма. На них капли воды собираются быстрее, поэтому облака часто возникают даже при небольшой влажности.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4777271" y="3293450"/>
            <a:ext cx="37245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у поверхности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4777271" y="3812921"/>
            <a:ext cx="37245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 — это тот же процесс у самой поверхности Земли. Если воздух охлаждается у земли, пар конденсируется и видимость резко уменьшается.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 облака к поверхности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97300" y="178511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Подъём влаги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97302" y="2050978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поднимается в атмосферу в виде пара, а затем в холодных слоях начинает охлаждаться и превращаться в капли или кристаллы льда.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282700" y="359351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Образование облаков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282689" y="3863153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и кристаллы соединяются в облаках, становятся тяжелее и удерживаются в воздухе всё хуже, пока не наступает момент выпадения осадков.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766125" y="3598135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Новый цикл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766114" y="3863153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Попав на поверхность, вода начинает новый путь: стекает, впитывается или снова испаряется, продолжая круговорот.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380150" y="1791040"/>
            <a:ext cx="2522837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Выпадение осадков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380153" y="2050978"/>
            <a:ext cx="2522837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облаков на землю выпадает дождь, снег, град или морось. Часть воды сразу попадает в водоёмы, часть задерживается в почве и снеге.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654"/>
            <a:ext cx="3225300" cy="27780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Сток воды по поверхности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30050" y="165482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после дождя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0050" y="201507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ливня вода быстро собирается в ручьи и овраги, а затем выходит в реки. Такой поток переносит частицы почвы и может усиливать эрозию склонов.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0050" y="2705850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таяние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30050" y="3066100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снеготаяния вода поступает в русла особенно активно. Весной сток повышается, уровни рек растут, а в низинах возможны разливы и паводки.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30050" y="3756875"/>
            <a:ext cx="4585200" cy="3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суши и океана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0050" y="4117125"/>
            <a:ext cx="45852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Поверхностный сток соединяет участки суши с водоёмами. Он приносит растворённые вещества, питает реки и в конечном счёте возвращает воду в океан.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825" y="3244008"/>
            <a:ext cx="492000" cy="437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350" y="3244008"/>
            <a:ext cx="492000" cy="43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9100" y="1556221"/>
            <a:ext cx="492000" cy="4373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уходит в грунт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256849" y="3227475"/>
            <a:ext cx="3144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Просачивание воды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7925" y="3869525"/>
            <a:ext cx="39336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медленно просачивается через песок и трещины в породах, пока не достигает слоёв, где накапливается. Так формируются подземные воды, питающие родники и колодцы.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531374" y="3227475"/>
            <a:ext cx="3144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пресной воды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42450" y="3869525"/>
            <a:ext cx="39336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Инфильтрация пополняет водоносные горизонты и помогает поддерживать подземный запас воды в засушливые периоды. От него зависят многие источники пресной воды.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394124" y="1539688"/>
            <a:ext cx="3144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605200" y="2181737"/>
            <a:ext cx="39336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Пористость и трещиноватость пород определяют скорость движения влаги. В песках вода проходит быстрее, а в глинах задерживается дольше и может скапливаться ближе к поверхности.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875" y="1579757"/>
            <a:ext cx="2526600" cy="1964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438" y="1579757"/>
            <a:ext cx="2526600" cy="19640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6013" y="1579757"/>
            <a:ext cx="2526600" cy="1964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течения меняют климат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555475" y="3748715"/>
            <a:ext cx="24213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течение и мягкий берег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5475" y="4162827"/>
            <a:ext cx="24213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течение у берегов приносит мягкую и влажную погоду. Там, где оно проходит, зима становится менее суровой, а море дольше остаётся свободным ото льда. Именно так океан меняет жизнь побережий.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61350" y="3748715"/>
            <a:ext cx="24213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течение и прохлада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61350" y="4162827"/>
            <a:ext cx="24213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действуют наоборот: они охлаждают воздух над водой и делают берега суше и прохладнее. Поэтому в одних и тех же широтах климат может заметно различаться.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167225" y="3748715"/>
            <a:ext cx="24213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перенос тепла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167225" y="4162827"/>
            <a:ext cx="24213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работают как гигантский конвейер тепла. Они переносят воду на огромные расстояния, помогая перераспределять энергию между экватором и полюсами и сглаживать климатические контрасты.
</a:t>
            </a:r>
            <a:endParaRPr lang="en-US" sz="855" dirty="0"/>
          </a:p>
        </p:txBody>
      </p:sp>
      <p:sp>
        <p:nvSpPr>
          <p:cNvPr id="15" name="Text 7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925" y="596825"/>
            <a:ext cx="5783100" cy="10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движется вода у берегов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6950" y="3207024"/>
            <a:ext cx="2431800" cy="4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Волны от ветра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6950" y="3713175"/>
            <a:ext cx="2431800" cy="9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поднимает поверхность воды и образует волны. Их высота зависит от силы ветра, его продолжительности и пространства, по которому он разгоняется.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355300" y="2736800"/>
            <a:ext cx="2431800" cy="4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Приливы и отливы
</a:t>
            </a:r>
            <a:endParaRPr lang="en-US" sz="1300" dirty="0"/>
          </a:p>
        </p:txBody>
      </p:sp>
      <p:sp>
        <p:nvSpPr>
          <p:cNvPr id="9" name="Text 5"/>
          <p:cNvSpPr txBox="1"/>
          <p:nvPr/>
        </p:nvSpPr>
        <p:spPr>
          <a:xfrm>
            <a:off x="3355300" y="3242900"/>
            <a:ext cx="2431800" cy="9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Луны и Солнца вызывает периодическое поднятие и опускание уровня моря. Так возникают приливы и отливы, особенно заметные у берегов.
</a:t>
            </a:r>
            <a:endParaRPr lang="en-US" sz="1100" dirty="0"/>
          </a:p>
        </p:txBody>
      </p:sp>
      <p:sp>
        <p:nvSpPr>
          <p:cNvPr id="10" name="Text 6"/>
          <p:cNvSpPr txBox="1"/>
          <p:nvPr/>
        </p:nvSpPr>
        <p:spPr>
          <a:xfrm>
            <a:off x="6083650" y="2266575"/>
            <a:ext cx="2431800" cy="4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Влияние на побережье
</a:t>
            </a:r>
            <a:endParaRPr lang="en-US" sz="1300" dirty="0"/>
          </a:p>
        </p:txBody>
      </p:sp>
      <p:sp>
        <p:nvSpPr>
          <p:cNvPr id="11" name="Text 7"/>
          <p:cNvSpPr txBox="1"/>
          <p:nvPr/>
        </p:nvSpPr>
        <p:spPr>
          <a:xfrm>
            <a:off x="6083650" y="2772575"/>
            <a:ext cx="2431800" cy="9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уровня воды влияют на судоходство, рыболовство и прибрежные экосистемы. Живым организмам приходится приспосабливаться к ритму моря.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234737"/>
            <a:ext cx="3769200" cy="12748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разных вод суши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географии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 выполняют разные задачи: одни быстро переносят воду, другие накапливают её, а третьи очищают и регулируют сток.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соединяют территории, озёра накапливают воду, а болота помогают очищать её и смягчать паводки.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4274" y="1651250"/>
            <a:ext cx="2524052" cy="2927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человек в гидросфере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6335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стоками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6335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города могут сбрасывать в реки загрязнённую воду. Из-за этого ухудшается качество воды, уменьшается содержание кислорода и страдают рыбы, растения и беспозвоночные.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25606" y="1693069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русел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25606" y="2212538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и водохранилища меняют естественное течение рек. Они помогают людям, но могут нарушать миграцию рыб, режим паводков и перенос наносов.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3425606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состояния водоёмов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25606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нефть и химические вещества делают воду мутной и опасной. Чем больше загрязнение, тем труднее водоёму восстанавливаться и поддерживать жизнь.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655031" y="3293447"/>
            <a:ext cx="23166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Водозабор для полива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655031" y="3812916"/>
            <a:ext cx="23166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забирает много воды для полива полей. Если забор слишком велик, реки мелеют, а в засушливых районах водоёмы теряют часть своего питания.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 — основа жизни на планете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делает Землю живой и подвижной: она соединяет океаны, сушу и атмосферу. Но запас пресной воды ограничен, поэтому важно беречь её, очищать и использовать разумно.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2026-07-26T18:01:23Z</dcterms:created>
  <dcterms:modified xsi:type="dcterms:W3CDTF">2026-07-26T18:01:23Z</dcterms:modified>
</cp:coreProperties>
</file>