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времена года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путешествует вокруг Солнца, а её ось немного наклонена.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Солнце и наклон оси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всего три главных героя: Земля, Солнце и наклонённая ось. Именно они вместе меняют количество света, тепла и длину дня в течение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ось не стоит прямо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ось наклонена примерно на 23,5° и сохраняет это положение почти без изменений. Поэтому Земля поворачивается к Солнцу разными сторонами в разные месяцы.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зима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полушарии лето, в другом в это же время зима. Из-за этого времена года на разных половинах Земли идут как будто в противофазе.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закон для всей Земли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работает для всей планеты сразу. Поэтому смена сезонов — не случайность, а понятный результат движения Земли вокруг Солнца.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полушария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и Южное полушария получают солнечные лучи не одинаково. Пока одно полушарие сильнее прогревается, другое получает меньше света и тепла.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теплом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и тепла больше, становится теплее. Когда их меньше, температура снижается. Именно поэтому времена года так хорошо чувствуются каждым из нас.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положения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орбите Земля проходит разные участки пути, и в каждом положении одна её часть получает больше света, чем другая. Так появляются весна, лето, осень и зима.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Земля движется вокруг Солнца, её ось остаётся наклонённой в одну сторону. Из-за этого картина освещения меняется не случайно, а по кругу.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угол лучей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в разные сезоны падают на поверхность под разным углом. Чем прямее свет, тем сильнее нагрев; чем он косее, тем прохладнее.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Земля на орбите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летом теплее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выше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полушарие сильнее наклонено к Солнцу. Лучи падают более прямо, поэтому один и тот же участок земли получает больше тепла и нагревается быстрее.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длиннее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 длится дольше, чем ночь. За это время поверхность Земли успевает сильнее прогреться, а воздух рядом с ней тоже становится теплее.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сильнее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много, земля, вода и воздух дольше получают солнечное тепло. Поэтому летом легче гулять в футболке, а мороженое тает подозрительно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зимой холоднее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от Солнца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полушарие повернуто от Солнца. Из-за этого лучи падают косо и не могут хорошо прогреть поверхность Земли.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потеря тепла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солнечного света мало, Земля остывает быстрее. Именно поэтому зимой хочется надеть шапку, варежки и спрятать нос в шарф.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находится над горизонтом меньше времени. Световой день короче, а ночь длиннее, поэтому поверхности сложнее сохранить накопленное тепло.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нагрев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Косые лучи распределяются по большей площади, поэтому тепло как будто растягивается. Земля получает меньше энергии, и температура снижается.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время года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наклон оси и движение Земли вокруг Солнца создают смену сезонов.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весна и осень похожи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свет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осенью Солнце не отдаёт явного преимущества ни одному полушарию. Лучи падают почти одинаково, поэтому тепло распределяется мягко.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сезон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осень похожи на аккуратную остановку между холодом и жарой. Природа в это время будто примеряет новый наряд и готовится к следующему сезону.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одинаковый день и ночь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сезоны световой день и ночь становятся примерно равными. Это делает погоду переменчивой: утром прохладно, днём теплее, а вечером снова свежо.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ключевая причина смены сезонов. Не расстояние до Солнца, а наклон оси делает лето и зиму разными.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23,5°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наклон земной оси меняет количество света и тепла, которое получает Земля.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«Почему происходит смена времен года»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Северном полушарии лето, в Южном полушарии зима. Земля получает солнечный свет по-разному на своих двух половинах, поэтому сезоны не совпадают.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два соседа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Землю как двух соседей, у которых сейчас разная погода: один греется на солнышке, а другой надевает тёплую куртку.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Россией и Австралией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в России часто тепло и день длинный, а в Австралии в это же время прохладнее. Один и тот же месяц там и тут ощущается по-разному.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двух полушариях сезоны разные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2296" y="1567421"/>
            <a:ext cx="2835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меняются вместе с сезонами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дольше в небе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поднимается выше и медленнее скрывается за горизонтом. Поэтому световой день становится длиннее, а времени на прогулки, игры и теплые вечера заметно больше.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день короче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путь Солнца по небу короче, и оно рано уходит за горизонт. Светлого времени меньше, ночь кажется длиннее, а день проходит быстрее, чем летний.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 экватора — заметнее разница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районах, удаленных от экватора, изменения особенно хорошо видны. Там летом и зимой длина дня может сильно отличаться, поэтому смена сезонов ощущается очень ярко.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экватора сезоны слабее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почти одинаково высоко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солнечные лучи в течение года падают почти под одним и тем же углом. Из-за этого поверхность получает похожее количество света и тепла в разные месяцы.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контраст между сезонами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нет резкой смены жаркого лета и холодной зимы. Погода чаще остается теплой, а разница между сезонами ощущается слабее, чем в северных или южных странах.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заметнее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удаления от экватора углы падения лучей меняются сильнее. Поэтому в умеренных и полярных районах времена года становятся более заметными и различаются гораздо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готовятся к разным сезонам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непогода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улице может быть и солнце, и дождь, и ветер — все за один день, как будто погода любит сюрпризы. Поэтому пригодятся куртка, зонт и удобная обувь, чтобы не промокнуть по дороге в школу.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набор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хочется гулять дольше, играть на улице и пить больше воды. Легкая одежда, кепка и бутылка с водой помогают чувствовать себя хорошо, когда Солнце щедро дарит тепло и яркий свет.
</a:t>
            </a:r>
            <a:endParaRPr lang="en-US" sz="12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смена сезонов влияет на природу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начинает просыпаться после зимнего отдыха. Появляются первые цветы, распускаются почки, а птицы возвращаются из дальних стран и снова наполняют воздух своим щебетом.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рост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растут особенно быстро, потому что получают много света и тепла. Деревья становятся густыми и зелеными, а дни длинные, словно хотят успеть побольше дел.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перемены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меняют цвет, желтеют и опадают. Дни становятся короче, а природа будто готовится к тихому зимнему отдыху, убирая яркие летние краски.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многие животные двигаются меньше, а некоторые впадают в спячку. Растения тоже отдыхают, потому что света и тепла становится мало, и природа бережет силы до весны.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времен года в России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месяцев показывает, как в течение года сменяются сезоны.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не бывает одинаковой каждый год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опыт с фонариком и глобусом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вместо Солнца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фонарик перед глобусом и посветите на него, как будто это Солнце. Сразу видно, что одна часть шара освещена ярче, а другая остается в тени, словно прячется от света.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меняет освещение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немного наклонить глобус, освещенная область станет другой. Так легко увидеть, почему один и тот же город получает разное количество света в разные месяцы, хотя сам никуда не переезжает.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о временах года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расстояние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думать, что лето приходит только потому, что Земля ближе к Солнцу. На самом деле главную роль играет наклон земной оси и то, под каким углом падают лучи.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в тепле и свете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помнить: меняются угол падения лучей, длина светового дня и количество получаемого тепла. Именно поэтому сезоны приходят по очереди, а не как попало.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не «слабеет» зимой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не становится слабее само по себе. Просто его лучи падают ниже, проходят более длинный путь и нагревают поверхность Земли хуже, чем летом.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одинаково везде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 — считать, что на всей Земле сезоны одинаковые. В разных полушариях времена года противоположны, а ближе к экватору изменения гораздо слабее.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48025" y="796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важное слово темы. Наклон земной оси запускает всю цепочку изменений: он влияет на освещение, длину дня и то, сколько тепла получает поверхность.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48025" y="3850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день, равноденствие, солнцестояние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748025" y="4078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день — это время, когда Солнце видно на небе. Равноденствие и солнцестояние — особые моменты года, когда день и ночь, а также длина дня меняются заметнее всего.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748025" y="3029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падения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748025" y="3258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угол, под которым солнечные лучи встречают поверхность Земли. Он меняется в течение года и помогает объяснить, почему летом теплее, а зимой холоднее.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748025" y="2209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луч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748025" y="2437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луч показывает, как свет и тепло доходят до Земли. Чем прямее падают лучи, тем сильнее нагрев, а чем они ниже, тем слабее становится тепло.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748025" y="1388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и полушарие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748025" y="1617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— это путь Земли вокруг Солнца, а полушарие — одна из двух половинок нашей планеты. Эти слова помогают понять, почему сезоны происходят по-разному в разных местах.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почему у Земли есть сезоны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сменяются из-за наклона земной оси и движения Земли вокруг Солнца. Поэтому меняются свет, тепло и длина дня, а после зимы снова приходит весна.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2026-05-26T00:11:09Z</dcterms:created>
  <dcterms:modified xsi:type="dcterms:W3CDTF">2026-05-26T00:11:09Z</dcterms:modified>
</cp:coreProperties>
</file>