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текста. Виды и средства связи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предложения становятся единым текстом.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осмысленно, пересказывать точно, писать изложение и сочинение, а также отличать связный текст от случайного набора предложений.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текст на уроках русского языка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один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предложения объединены общей темой, они воспринимаются как единое высказывание. Каждое следующее предложение добавляет новую часть смысла и помогает лучше понять главное.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связи нет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стоят предложения о разных вещах, но между ними нет логики и переходов. Тогда читать трудно: мысль распадается, а завершённого высказывания не получается.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собрать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Тему, основную мысль, заголовок и абзацы можно назвать опорами текста. Именно они удерживают содержание вместе и показывают, что перед нами не случайный перечень фраз.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или просто набор фраз?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22113"/>
            <a:ext cx="4037700" cy="22504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главные признаки текста и их 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вместе: без одного из них текст становится менее понятным и целостным.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текста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перед нами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признаков текста по школьному курсу русского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основная мысль текста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уточняет, что именно хочет сказать автор о теме. Она всегда уже темы и выражает главный вывод, оценку или совет, который нужно запомнить.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 чём идёт речь в тексте. Она задаёт общий круг вопросов и помогает понять, какую область жизни или явлений рассматривает автор.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заголовка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нередко подсказывает тему или главную мысль текста. По нему можно предположить содержание, а затем проверить своё предположение при чтении.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связи помогают строить текст по-разному: рассказывать, описывать или объяснять.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текстах встречается цепная связь, но остальные виды не менее важны для точности и выразительности.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связи предложений в тексте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предложение добавляет деталь, уточнение или результат. Так мысль движется шаг за шагом, как цепочка.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вводит предмет речи или событие. Дальше именно на него опираются следующие предложения.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предложение повторяет важное слово, заменяет его местоимением или использует синоним, чтобы не потерять 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связь предложений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 предложений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имеют сходную структуру и интонацию. Это делает текст ровным, ясным и удобным для описания признаков, картин природы или настроения.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предложения относятся к одному предмету, явлению или состоянию. Они не выстраиваются в цепочку событий, а раскрывают общую тему с разных сторон.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 особенно заметна в описании. Она помогает перечислять признаки одновременно, не создавая впечатления последовательного развития событий.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грань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добавляет собственную деталь, но не зависит жёстко от предыдущего. Благодаря этому текст выглядит целостным и 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какие слова и замены помогают соединять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средства поддерживают тему текста и делают речь более точной, связной и 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средства связи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средства связи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не повторять одно и то же слово и показывают, о ком или о чём идёт речь. Благодаря им предложения читаются легче и остаются связанными между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текста и помогают показать причину, противопоставление, время или следствие. Частицы уточняют смысл высказывания и делают переход между предложениями более естественным.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формы времени и числа глаголов помогают сохранить последовательность событий. Читатель легко понимает, что сначала произошло, что было потом и чем закончилась ситуация.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слов поддерживает смысловую ясность и помогает связать предложения по строению. Если мысль выстроена последовательно, текст звучит понятно и логично для 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текстах для уроков чаще всего помогают простые и заметные связки, которые не перегружают предложение и сохраняют его понятным для ученика.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используются местоимения, повторы и союзы; именно они быстрее всего делают текст цельным и понятным. Более редкие средства добавляют точность и выразительность.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учебным текстам школьного курса русского языка; значения условные, не статистические.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 учебных текстах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как часть 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абзаца показывает, что автор переходит к следующему смысловому шагу. Благодаря этому текст не выглядит сплошным, а его части становятся заметными и удобными для 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помогает выделить небольшую часть общей темы. Внутри него все предложения раскрывают одну микротему, поэтому читателю легче следить за ходом мысли и быстро находить нужную информацию.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абзацы помогают увидеть начало, основную часть и завершение. В школьных текстах такое деление делает высказывание более ясным, а также облегчает пересказ, планирование и анализ.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67730"/>
            <a:ext cx="4037700" cy="25591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средства связи помогают объединять предложения и делать текст точным, логичным и 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выполняют разные задачи, но все они работают на одно: помогают предложениям соединяться по смыслу и делают речь ясной.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и их 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468141"/>
            <a:ext cx="176725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речи и связь предложений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передаёт события по порядку: что произошло сначала, что случилось потом и чем всё закончилось. Для него особенно характерна цепная связь, потому что одно событие вытекает из другого.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перечисляет признаки предмета, человека, природы или состояния. Здесь предложения часто равноправны и раскрывают тему с разных сторон, поэтому обычно заметна параллельная связь.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 мысль, доказывает её и подводит к выводу. В таком тексте важны слова причины и следствия: потому что, поэтому, значит, следовательно.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средство связи между предложениями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двух соседних предложений в 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создании текста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предложения рассказывают о разном и не объединяются одной мыслью. В таком случае текст распадается на отдельные фразы, а читателю трудно понять, что именно хотел сказать автор.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Сбивается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или мысли расположены хаотично, текст становится путаным. Особенно заметна эта ошибка в рассказах и объяснениях, где важно соблюдать последовательность и не перескакивать через шаги.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574459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одинаковые слова делают речь тяжёлой и однообразной. Лучше использовать местоимения, синонимы или другие средства связи, чтобы текст звучал естественно и не утомлял читателя.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местоимениях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непонятно, к какому слову относится местоимение, смысл предложения становится неясным. Такие ошибки мешают точно следить за героями, предметами и их действиями.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завершённости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текст обрывается слишком резко, без вывода, заголовка или абзацев. Из-за этого высказывание кажется незавершённым, а его основная мысль остаётся не до конца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абзац легче понять, если в нём есть один смысловой центр и заметные связи между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выражены тема, порядок и средства связи, тем легче понять высказывание. Отсутствие этих признаков делает набор предложений трудным для восприятия.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признаков текста из школьного курса русского языка; значения условные.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и несвязный набор предложений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анализа небольшого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тему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 чём говорится в тексте. Для этого выделяют главный предмет, событие или явление и проверяют, объединяются ли все предложения одной общей темой.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Формулируем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что именно сообщает автор о теме. Основная мысль часто выражает оценку, вывод или главное наблюдение, ради которого и создан текст.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тип 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легко заметить, описывает ли текст признаки, рассказывает о событиях или объясняет причину и вывод. Это помогает понять, как развивается содержание и зачем расположены предложения именно так.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средства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повторы, местоимения, союзы и другие связки. Они показывают, как отдельные предложения объединяются в одно целое и почему текст читается как единое высказывание.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понятным, когда 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узнать по теме, основной мысли, логике и завершённости. Если предложения связаны цепно, параллельно или смешанно, речь становится ясной, точной и убедительной.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2026-05-28T16:13:21Z</dcterms:created>
  <dcterms:modified xsi:type="dcterms:W3CDTF">2026-05-28T16:13:21Z</dcterms:modified>
</cp:coreProperties>
</file>