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 курсе алгебры: данные, закономерности,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становятся понятнее, когда их умеют читать, сравнивать и проверять.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статистика нужна десятикласснику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не только решать задачи, но и оценивать выводы, сравнивать результаты, замечать ошибки в графиках и уверенно работать с данными из учёбы, новостей и повседневной жизни.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статистика как раздел математики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рассматривает реальные объекты и процессы: учеников, результаты тестов, время выполнения работы, рост, количество книг или ответы анкеты. Важно заранее понять, что именно измеряется и почему.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объекта есть признак — например, оценка, масса, любимый предмет или число ошибок. Значение признака фиксирует конкретный результат наблюдения и должно быть записано точно, без двусмысленности.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сведения удобно сводить в таблицы, чтобы увидеть порядок, повторяемость и пропуски. Такая запись облегчает дальнейшие вычисления, сравнение групп и построение наглядных графиков.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набора чисел вычисляют средние значения, показатели разброса и доли. Эти характеристики помогают описать не отдельное число, а общую картину данных, скрытую за списком наблюдений.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 результатам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 статистического исследования — осмысленный вывод. Он должен опираться на данные, способ их получения и условия задачи, иначе числа могут создать ошибочное впечатление.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данных определяет, как их записывать, сравнивать и какие характеристики применять.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данных задаёт способ обработки: числа можно сравнивать и усреднять, а качественные признаки чаще группируют и подсчитывают по категориям.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статистических данных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статистических данных и примеры из школьной практики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распределение данных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какие значения встречаются чаще, а какие — реже. По нему можно заметить форму ряда, перекос в сторону больших или малых значений и возможные выбросы.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столбцы указывают на наиболее типичные значения. По графику видно, что данные сосредоточены около 4–5, а крайние значения встречаются редко.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оценок за школьный тест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статистических данных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Наблюдение: когда события уже идут
</a:t>
            </a:r>
            <a:pPr algn="ctr" indent="0" marL="0">
              <a:lnSpc>
                <a:spcPct val="100000"/>
              </a:lnSpc>
              <a:buNone/>
            </a:pPr>
            <a:r>
              <a:rPr lang="en-US" sz="4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используют, если нужно зафиксировать естественный ход явлений без вмешательства исследователя. В школе так можно записывать время прихода учеников, результаты забега или частоту обращений к электронному дневнику. Главное — заранее определить, что именно считается наблюдаемым фактом.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Опрос: когда важны мнения и 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позволяет узнать предпочтения, оценки и установки группы. В классе это может быть анкетирование о любимом предмете, способе подготовки к контрольной или спортивных интересах. Качество результата зависит от формулировки вопросов и того, насколько честно отвечают участники.
</a:t>
            </a:r>
            <a:endParaRPr lang="en-US" sz="972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Эксперимент: когда проверяют влияние фактора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нужен, чтобы сравнить два условия и увидеть, меняется ли результат. Например, можно сопоставить время решения задач после разных способов повторения темы. Важно, чтобы отличался только один фактор, иначе вывод будет ненадёжным.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исходных данных к статистическому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обработки данных в школьной статистической задаче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46035"/>
            <a:ext cx="246600" cy="19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76825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44285"/>
            <a:ext cx="246600" cy="1972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совокупность и выборка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совокупность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вся группа объектов, о которой делают вывод: весь класс, все ученики школы или все результаты контрольной. Именно к этой совокупности в итоге относится статистическое заключение.
</a:t>
            </a:r>
            <a:endParaRPr lang="en-US" sz="1167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Репрезентативность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 должна отражать основные свойства всей совокупности: возраст, пол, уровень подготовки или другие важные признаки. Иначе выводы будут искажены, даже если данных кажется достаточно много.
</a:t>
            </a:r>
            <a:endParaRPr lang="en-US" sz="1193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Выборка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часть совокупности, которую реально наблюдают и измеряют. Если выборка подобрана разумно, по ней можно судить о всей группе без необходимости изучать каждый объект.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наблюдений обычно повышает устойчивость результата, но не исправляет ошибочный отбор. Если в выборку попала только одна часть группы, систематическое смещение сохранится.
</a:t>
            </a:r>
            <a:endParaRPr lang="en-US" sz="11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значения: среднее арифметическое, медиана и мода
</a:t>
            </a:r>
            <a:endParaRPr lang="en-US" sz="217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серия оценок может по-разному описываться тремя характеристиками. Каждая из них подчёркивает свой аспект набора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и медиана совпали, а мода оказалась выше. Значит, наиболее частая оценка отличается от центра ряда, что важно учитывать при интерпретации.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набору оценок 2, 3, 4, 4, 5, 5, 5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разброса данных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характеристики показывают не только уровень данных, но и степень их неоднородности.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среднем наборы могут сильно отличаться по разбросу. Поэтому для полного описания данных нужно смотреть не только на центр, но и на вариативность.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описательной статистики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Проценты, доли и относительные величины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Процентный формат помогает быстро увидеть, какую часть целого занимает каждая категория. Он удобен в таблицах успеваемости, результатах опросов и любых задачах, где важна наглядность структуры.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величины описывают рост, снижение и темп изменения без привязки к абсолютным числам. Поэтому прибавка на 10 человек и увеличение на 10% могут означать совершенно разный эффект.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 целое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выражает отношение части к общему объёму и показывает, насколько велик вклад отдельного элемента. В статистике это основа для анализа состава группы, распределения ответов и структуры выборки.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и относительное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значения отвечают на вопрос, сколько именно изменилось, а относительные — на сколько это значимо по отношению к исходному уровню. Для корректного вывода важно использовать оба подхода вместе.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особенно часто встречаются в задачах об успеваемости, демографии, потреблении и анкетировании. Они помогают сравнивать данные из разных источников и делать выводы в единой шкале.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в статистике и их назначение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графика зависит от цели анализа: сравнить, показать динамику, выделить доли или описать распределение. Неверная форма подачи нередко меняет восприятие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чисел требует разной визуализации в зависимости от вопроса исследования; иначе вывод может стать неточным.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статистических графиков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между величинами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Корреляция показывает, насколько согласованно изменяются две переменные. Если одна величина растёт вместе с другой, связь положительная; если рост одной сопровождается снижением другой, связь отрицательная.
</a:t>
            </a:r>
            <a:endParaRPr lang="en-US" sz="127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рассеяния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поиска корреляции используют диаграмму рассеяния: каждая точка показывает пару значений. По расположению точек видно направление связи, её силу и наличие выбросов.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 равна причине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заметная корреляция не доказывает, что одна величина вызывает другую. На результат могут влиять скрытые факторы, случайность или общий внешний условный признак.
</a:t>
            </a:r>
            <a:endParaRPr lang="en-US" sz="1359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 рост спроса на прохладительные напитки часто связаны положительно. Такой пример удобен для анализа, потому что связь легко увидеть на графике, но её нужно объяснять осторожно.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статистикой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2317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выборка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собраны только у одной группы, выводу нельзя доверять. Нерепрезентативная выборка и слишком малый объём искажают картину и делают результаты малообщими.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730600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 опросе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или двусмысленные вопросы подталкивают к нужному ответу. Из-за этого опрос отражает не мнение участников, а формулировку вопроса и условия его проведения.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3802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 очень большие или очень маленькие значения могут сильно влиять на среднее и визуальное впечатление. Их нельзя просто не замечать: сначала нужно понять причину.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66537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показателях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и относительные величины нельзя смешивать без пояснения. Увеличение на 5 человек и рост на 5% описывают разные ситуации и требуют разной интерпретации.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73963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Обрезанная ось, неполные данные и выборочное цитирование способны создать ложный эффект. Поэтому важно проверять источник, шкалу, подписи и условия измерения перед выводом.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статистической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 формулировки гипотезы до вывода на основе p-значения и уровня значимости.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статистика применяется на практике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методы востребованы в самых разных сферах: от оценки лечения до анализа поведения пользователей. В каждой области данные помогают сравнивать группы и отслеживать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статистики состоит в том, что она переводит разрозненные наблюдения в основу для обоснованных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применения статистики в разных сферах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 цифровая статистика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поступают из онлайн-сервисов, датчиков, мобильных приложений и электронных дневников. Их объём велик, а обновление происходит быстро, поэтому ручная обработка становится недостаточной.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группировка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анализом данные нужно проверить, удалить ошибки, привести к единым форматам и сгруппировать. Без этого автоматические расчёты могут дать формально точный, но содержательно неверный 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быстро считают средние значения, строят графики и ищут закономерности. Это удобно, но алгоритм зависит от заданных параметров и не заменяет понимание смысла данных.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приватности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информации собирается о человеке, тем важнее защита конфиденциальности. Статистический анализ должен учитывать, какие данные допустимо хранить, передавать и использовать.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фильтрация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может меняться в зависимости от того, какие записи отобраны и какие исключены. Поэтому при работе с большими данными особенно важно проверять источники и правила фильтрации.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оценить надёжность выводов, важно смотреть не только на числа, но и на условия их получения. Таблица показывает ключевые элементы проверки отчёта.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отчёт всегда показывает, откуда взяты данные, как они отобраны и в каких границах допустимы выводы.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анализа статистических материалов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статистический отчёт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1908850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575" y="1908850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4150" y="1916850"/>
            <a:ext cx="246600" cy="21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6425" y="192781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4400" y="1908850"/>
            <a:ext cx="2352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статистическое мышление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Статистическое мышление начинается с точного вопроса к данным: что именно сравнивается, за какой период и по каким признакам. Без этого цифры легко интерпретировать неправильно.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надёжные материалы от случайных публикаций. Источник, дата, метод сбора и объём выборки помогают понять, насколько можно доверять представленным выводам.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статистики часто раскрывается через сравнение нескольких наборов данных. При этом нужно учитывать единицы измерения, условия наблюдения и возможные различия в составе групп.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неопределённость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статистический вывод содержит погрешность и не абсолютен. Умение видеть пределы точности помогает не переоценивать результаты и делать более осторожные заключения.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Отделять факт от интерпретации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или таблица показывают данные, а вывод — это их осмысленное объяснение. Статистическая грамотность требует не смешивать наблюдение с предположением и проверять каждую интерпретацию.
</a:t>
            </a:r>
            <a:endParaRPr lang="en-US" sz="11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учит понимать данные, а не просто считать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делает математический анализ более точным: она помогает видеть закономерности, проверять выводы и учитывать неопределённость. Для десятиклассника это важный шаг к осмысленной работе с данными.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2026-05-30T03:06:51Z</dcterms:created>
  <dcterms:modified xsi:type="dcterms:W3CDTF">2026-05-30T03:06:51Z</dcterms:modified>
</cp:coreProperties>
</file>