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экологические факторы: ключ к пониманию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экологические факторы формируют условия жизни всех организмов.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среда обитания?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— это комплекс условий жизни организмов. Она влияет на распространение и взаимодействие видов, обеспечивая устойчивость природы и её ресурсов.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включает океаны, реки и озёра, обеспечивая жизнь рыбам, водорослям и моллюскам в условиях воды.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 охватывает леса, поля и пустыни, где обитают млекопитающие, птицы и насекомые, приспособленные к воздуху и изменённым климатическим условиям.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 формируется землёй и грунтом, насыщенным микроорганизмами, дождевыми червями и грибами, живущими под поверхностью.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 — внутренняя среда живых существ, где существуют паразиты и симбионты, приспособленные к жизни внутри хозяина.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среды обитания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по средам обитания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 содержит наибольшее разнообразие животных среди всех типов.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тесно связано с характеристиками среды и доступными ресурсами.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биологии,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рыб к жизни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обладают обтекаемой формой тела и плавниками, что облегчает движение. Они дышат растворённым кислородом через жабры, что жизненно важно в водной среде.
</a:t>
            </a:r>
            <a:endParaRPr lang="en-US" sz="937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водорослей и моллюсков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производят кислород и служат пищей для многих животных. Моллюски, такие как устрицы, фильтруют воду, улучшая её качество и обеспечивая среды обитания другим организмам.
</a:t>
            </a:r>
            <a:endParaRPr lang="en-US" sz="918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водной среды и её жителей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наземно-воздушная: условия и адаптации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этой среды приспособлены с помощью шерсти или перьев для сохранения тепла и имеют разнообразные конечности, обеспечивающие эффективное передвижение.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 характеризуется переменчивой температурой и солнечным светом, что влияет на образ жизни птиц и млекопитающих, оснащённых специальными дыхательными и защитными системами.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обогащают почву, улучшая её структуру и способствуя аэрации. Они поддерживают богатство микроорганизмов и облегчают доступ растений к питательным веществам.
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дождевых червей в почве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разлагают органические вещества, участвуя в круговороте веществ. Они адаптированы к жизни в условиях низкого кислорода и высокой влажности.
</a:t>
            </a:r>
            <a:endParaRPr lang="en-US" sz="869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 грибы в почве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среда: жизнь под поверхностью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среда: жизнь внутри живых организмов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организмы способны обходить иммунную систему хозяина и использует его ресурсы, обеспечивая собственное выживание, иногда вредя здоровью хозяина.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среды организмов отличаются стабильной температурой и постоянным доступом к питанию, что привлекает паразитов и симбионтов с особыми адаптациями.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экологических факторов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это неживые условия среды, включая температуру, свет и влагу, влияющие на физическое состояние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проявляются через виды взаимодействий между живыми организмами, например, конкуренцию, симбиоз и хищничество, влияющие на популяции.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охватывают воздействие человека, такие как загрязнение и разрушение среды, что сказывается на равновесии экосистем.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абиотических и биотических факторов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и биотические факторы вместе влияют на структуру экосистем и адаптации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факторов определяют жизненную среду и поведение организмов, формируя экологический баланс.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2022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воздействия абиотических факторов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солнечного света и температуры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является основным источником энергии для растений, поддерживающим фотосинтез. Температура, в свою очередь, регулирует скорость обмена веществ у животных и растений, обеспечивая их выживание в различных климатических условиях.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влажности на живые организмы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определяет местообитание многих видов: рыбы живут в водных зонах с высокой влажностью, тогда как кактусы приспособлены к засушливым регионам. Земноводные требуют постоянной влажности для размножения и дыхания.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грибов и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корни деревьев взаимодействуют взаимовыгодно: грибы обеспечивают деревья водой и минеральными веществами, а взамен получают углеводы. Этот союз помогает обоим организмам выживать в сложных условиях.
</a:t>
            </a:r>
            <a:endParaRPr lang="en-US" sz="890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хищник — жертва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между хищниками и жертвами формируют пищевые цепи. Так, волк охотится на зайца, контролируя численность популяции и поддерживая экологический баланс в среде обитания.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пищу среди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дикой природе животные постоянно борются за пищевые ресурсы, что влияет на их поведение и количество особей. Например, волки и рыси стараются занимать разные охотничьи участки, чтобы избежать прямого столкновения.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биотических факторов и примеры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факторы: деятельность человека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приводит к ухудшению качества атмосферы, негативно влияя на здоровье всех живых существ, включая человека и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снижает биологическое разнообразие, уничтожая природные места обитания для многих растений и животных видов.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 и городов изменяет экосистемы, фрагментируя природные территории и мешая свободному перемещению животных.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Внесение удобрений и пестицидов нарушает химический баланс почвы и воды, что может привести к гибели микроорганизмов и уменьшению урожайности.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экологических факторов и адаптаций у организмов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окраска позволяет животным сливаться с окружением, снижая вероятность быть замеченными хищниками и увеличивая шансы на выживание.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помогают птицам и другим животным избегать неблагоприятных сезонных условий и находить лучшие места для размножения и питания.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Спячка и специальные формы листьев или корней у растений защищают виды от неблагоприятных климатических изменений, сохраняя энергию и жизненные ресурсы.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выживания и гибели организмов в изменяющейся среде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вместе формируют динамику численности и распределения видов в природе, влияя на биоразнообразие и устойчивость экосистем.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Четкое понимание этих причин помогает разработать меры по защите природы и адаптации живых организмов к изменяющимся условиям.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экологии,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сезонные изменения среды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изменения, такие как листопад и спячка, помогают организмам пережить неблагоприятный период года, снижая метаболизм или теряя листья для экономии влаги.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позволяют животным искать новые источники пищи и комфортные условия, что особенно важно в периоды холодов или засухи. Например, гуси ежегодно пролетают тысячи километров на юг.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344" y="1691000"/>
            <a:ext cx="20842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экстремальным условиям среды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Спящие стадии семян и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выживание в неблагоприятные периоды, такие как морозы или засуха, переходя в состояние покоя до улучшения условий.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защитные покрытия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Скорлупы у черепах и панцири у некоторых насекомых защищают от хищников и препятствуют высыханию в суровых условиях.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 в горячих источниках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способны жить при температурах выше 80°C, используя особые белки, позволяющие им выживать в экстремальной среде.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и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приспосабливаются к температурным колебаниям, используя механизмы охлаждения или сохранения тепла для поддержания жизнедеятельности.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провоцирует аллергические реакции и болезни дыхательной системы, снижая качество жизни и работоспособность людей.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Некачественная вода становится источником инфекций и заболеваний желудочно-кишечного тракта, особенно в уязвимых группах населения.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почвы влияет на пищевую цепь, негативно отражаясь на питании и здоровье через употребление продуктов с вредными веществами.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солнечного света приводит к снижению уровня витамина D, влияя на иммунитет, рост и психологическое состояние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экологических факторов на здоровье человека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катастрофы: причины и последствия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1960-е: Высыхание Аральского моря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чрезмерного использования воды для орошения сельхозугодий площадь моря заметно сократилась, что привело к исчезновению многих водных и прибрежных видов.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1986 г.: Авария на Чернобыльской АЭС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вызвал масштабное радиоактивное загрязнение территории, повлекшее экологические и медицинские последствия для природы и населения региона.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2010-е: Лесные 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человеческая деятельность способствовали возгоранию больших площадей леса, что привело к утрате биоразнообразия и ухудшению состояния воздуха.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среды обитания и экологических факторов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взаимосвязи среды и факторов помогает сохранять природу и здоровье, обеспечивая устойчивое будущее для всех живых существ на планете.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2026-05-08T09:49:52Z</dcterms:created>
  <dcterms:modified xsi:type="dcterms:W3CDTF">2026-05-08T09:49:52Z</dcterms:modified>
</cp:coreProperties>
</file>