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славен трудом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делает жизнь лучше и учит добру.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рассказах, стихах и пословицах труд часто показан как важное и доброе дело. Через книги легче увидеть, как старание помогает в жизни, а мастерство вызывает уважение.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 труде говорят на уроке чтения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начинается с маленьких дел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игрушек, аккуратная тетрадь и сложенные вещи — это первые шаги к труду. Они учат не лениться и замечать, что вокруг нужно навести порядок.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помощь дома показывает заботу о близких. Когда ребёнок выполняет посильное дело, он становится терпеливее, внимательнее и увереннее в себе.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делать такие дела каждый день, они превращаются в привычку. Тогда легче доводить начатое до конца и радоваться результату без лишней спешки.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семье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работа есть у каждого: взрослые готовят, убирают, стирают, покупают нужные вещи и помогают детям. Так дом становится уютным, чистым и тёплым.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труд — это не только дела, но и забота. Когда мама, папа и ребёнок помогают друг другу, в семье становится больше порядка, спокойствия и радости.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212" y="123223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156" y="3203566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делает: профессии людей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лечит людей, помогает выздоравливать и следит за здоровьем. Его труд особенно важен, потому что он возвращает человеку силы и уверенность.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учит читать, писать, думать и не бояться ошибок. Он помогает каждому ученику расти и узнавать новое шаг за шагом.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перевозит людей и грузы, чтобы всё нужное вовремя оказалось там, где требуется. Без его работы было бы гораздо больше хлопот.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готовит вкусную и полезную еду, чтобы люди были сыты и бодры. Его труд виден за каждым обедом и ужином.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7794"/>
            <a:ext cx="2122200" cy="2033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40" y="1147708"/>
            <a:ext cx="2122200" cy="2033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447" y="1147708"/>
            <a:ext cx="2122200" cy="20330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550" y="1147794"/>
            <a:ext cx="2122200" cy="20330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0045" y="3538101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который пахнет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 рано начинает работу, чтобы к утру хлеб оказался свежим и румяным. Он бережно обращается с тестом и следит за выпечкой, будто за маленьким чудом.
</a:t>
            </a:r>
            <a:endParaRPr lang="en-US" sz="1057" dirty="0"/>
          </a:p>
        </p:txBody>
      </p:sp>
      <p:sp>
        <p:nvSpPr>
          <p:cNvPr id="9" name="Text 1"/>
          <p:cNvSpPr txBox="1"/>
          <p:nvPr/>
        </p:nvSpPr>
        <p:spPr>
          <a:xfrm>
            <a:off x="2411516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снова готова к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Сапожник чинит обувь, чтобы она служила дольше и не подвела в дождь или снег. На его столе лежат инструменты, а рядом — аккуратно отремонтированные ботинки.
</a:t>
            </a:r>
            <a:endParaRPr lang="en-US" sz="1093" dirty="0"/>
          </a:p>
        </p:txBody>
      </p:sp>
      <p:sp>
        <p:nvSpPr>
          <p:cNvPr id="10" name="Text 2"/>
          <p:cNvSpPr txBox="1"/>
          <p:nvPr/>
        </p:nvSpPr>
        <p:spPr>
          <a:xfrm>
            <a:off x="4629239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Мебель, сделанная с заботой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Столяр работает с деревом, измеряет, пилит и соединяет детали, создавая столы, стулья и шкафы. Готовые вещи выглядят крепкими и удобными, потому что мастер всё проверяет.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859345" y="3537668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сшитая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Швея соединяет ткань, нитки и иголку, чтобы получилась красивая одежда. Она внимательно следит за каждым швом, ведь даже маленькая неточность сразу заметна.
</a:t>
            </a:r>
            <a:endParaRPr lang="en-US" sz="1054" dirty="0"/>
          </a:p>
        </p:txBody>
      </p:sp>
      <p:sp>
        <p:nvSpPr>
          <p:cNvPr id="12" name="Text 4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мастеров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— это тоже труд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 задание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слушает учителя, читает условие и старается разобраться, что именно нужно сделать. Без внимания и терпения здесь не обойтись.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время упражняться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научиться читать, писать и считать, приходится много раз пробовать снова. Повторение помогает запомнить, а старание делает результат лучше.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появляется успех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задание выполнено, ученик видит плоды своего труда. Так приходит уверенность: если работать каждый день, можно добиться хорошего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труд делает человека надёжным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человек приходит вовремя и не забывает о своём деле. На него можно положиться, потому что он старается выполнить обещанное без лишних напоминаний.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надёжность видно по готовому домашнему заданию, собранному портфелю и вниманию на уроке. Такой ученик не подводит класс и умеет помогать другим.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воспитывает ответственность и уважение. Когда человек доводит дело до конца, ему доверяют больше, а рядом с ним спокойнее и приятнее работать.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который помогает городу и природе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 убирает улицы, а садовник ухаживает за деревьями и клумбами. Благодаря их работе город остаётся чистым, зелёным и красивым, а прогулка становится приятнее.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 помогает людям в трудной ситуации, а фермер выращивает продукты для всех. Их труд делает жизнь безопаснее и сытнее, даже если мы не замечаем его каждый день.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труде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«Без труда не вытащишь и рыбку из пруда» напоминает: чтобы получить результат, нужно постараться. Сидя без дела, хорошее дело само не сделается.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«Дело мастера боится» говорит о том, что умелый человек справляется с работой быстро и аккуратно. Настоящий мастер не пугается трудных задач.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«Терпение и труд всё перетрут» учит не сдаваться после первой неудачи. Если работать спокойно и упорно, даже сложное станет посильным.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пословицах народ очень коротко и точно рассказал о главном: успех приходит к тому, кто умеет трудиться, ждать и не лениться.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показывают, что талант раскрывается только через постоянный труд.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темы урока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Музыкант, спортсмен и художник — три примера того, как способности становятся сильнее через ежедневные упражнения и старание.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 менял жизнь людей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Землепашцы: хлеб начинается с поля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землепашец выходит в поле раньше всех и заботливо готовит землю к посеву. Он знает: без его труда не будет хлеба на столе. Так из маленького зёрнышка вырастает большой и нужный результат.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мастера, которые делали жизнь удобнее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придумывали новые способы работы, а мастера превращали идеи в полезные вещи. Так появлялись книги, машины и разные инструменты. Их труд помогал людям учиться, путешествовать и жить лучше, чем раньше.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Мастера, которые строили города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веками поднимали дома, мосты и крепости, чтобы людям было где жить и работать. Их инструменты были простыми, но руки — умелыми. Каждый кирпич, каждая балка и каждая стена становились частью общего дела.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маленькие привычки побеждают лень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Собираюсь заранее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ребёнок складывает портфель, готовит форму и проверяет тетради. Утром не нужно спешить и искать нужные вещи.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 без отговорок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уже ждёт, проще сесть за него сразу. Первый шаг помогает обойти лень, словно она решила спрятаться под подушкой.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Довожу до конца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остаётся только проверить результат и убрать место. Так порядок сохраняется, а хорошая привычка крепнет день за днём.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труд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большой работе каждому находится своё дело: один готовит материалы, другой выполняет основную часть, третий проверяет результат. Так общий труд идёт быстрее и без лишней суеты.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помогает справиться с трудной задачей, потому что рядом есть поддержка. Один замечает то, что пропустил другой, и вместе получается красивый и надёжный результат.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работают вместе, они учатся слушать друг друга и спокойно договариваться. Это особенно важно на празднике, в проекте или при строительстве, где ошибка одного влияет на всех.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мире книг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появляется не сразу: писатель придумывает историю, а потом долго работает над каждым словом. Редактор помогает сделать текст понятным, точным и аккуратным, чтобы его было приятно читать.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Иллюстратор добавляет рисунки, библиотекарь помогает книге попасть к читателю, а на полке она уже ждёт своего друга. Так труд многих людей превращается в интересное путешествие по страницам.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331" y="149325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56" y="3292425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2331" y="3292425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уважение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человек не приукрашивает свой труд и не выдаёт чужую работу за свою. С ним спокойно сотрудничать, потому что на него можно положиться.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Старательный ученик и мастер не бросают дело на полпути. Они повторяют, тренируются и улучшают результат, даже если сначала выходит не совсем гладко.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Старание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труд радует глаз и помогает не тратить силы зря. Чистое рабочее место, ровная тетрадь и бережное обращение с вещами показывают порядок в делах.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замечает чужую нужду и помогает без лишних слов, делает мир добрее. Такой поступок запоминается надолго и вызывает настоящее уважение.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помочь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хорошего труда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нужно подготовить всё необходимое: тетрадь, инструменты или материалы. Тогда ничего не придётся искать в середине дела, и работа пойдёт спокойно.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важно не отвлекаться на лишние разговоры и игрушки. Когда внимание сосредоточено, дело получается быстрее, ровнее и без обидных ошибок.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нужно проверить результат: всё ли выполнено, ничего ли не забыто, нет ли неточностей. Проверка помогает увидеть и исправить мелкие недочёты.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вещи надо беречь, а чужой труд — уважать. Если каждый относится к работе внимательно, вокруг становится чище, удобнее и приятнее.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пекарь замешивает тесто, следит за печью и старается, чтобы булочки получились румяными и вкусными. Благодаря его труду на столе появляется хлеб, который дети едят на завтрак и который пахнет домом.
</a:t>
            </a:r>
            <a:endParaRPr lang="en-US" sz="1116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и зелёный парк
</a:t>
            </a:r>
            <a:pPr algn="l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 убирает мусор, а садовник ухаживает за деревьями, клумбами и дорожками. После их работы двор становится аккуратным, а в парке приятно гулять. Кажется, будто порядок возник сам, но за ним стоит труд.
</a:t>
            </a:r>
            <a:endParaRPr lang="en-US" sz="1113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книги и свет в окне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пишет в тетради, мастер чинит вещи, а работники заботятся о том, чтобы в домах было светло. Книги на полке, исправные лампы и готовые уроки напоминают: за обычными удобствами всегда стоит чей-то труд.
</a:t>
            </a:r>
            <a:endParaRPr lang="en-US" sz="1083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который мы видим каждый день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труд человеку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помогает человеку становиться умнее и внимательнее. Когда он что-то делает сам, он учится думать, сравнивать, запоминать и замечать важные мелочи.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воспитывает терпение и силу воли. Если не сдаваться после первой ошибки, можно довести дело до конца и порадоваться настоящему результату.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труд приносит чувство нужности и уверенности. Человек видит пользу своих стараний, помогает другим и понимает, что его дела важны.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делает жизнь светлее: он дарит хлеб, порядок, знания и добрые дела. Когда человек работает честно и старательно, его уважают и благодарят.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славен трудом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2026-05-24T02:17:22Z</dcterms:created>
  <dcterms:modified xsi:type="dcterms:W3CDTF">2026-05-24T02:17:22Z</dcterms:modified>
</cp:coreProperties>
</file>