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[м], [к], [ң] тартыклары: урок по родному языку
</a:t>
            </a:r>
            <a:endParaRPr lang="en-US" sz="358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три согласных звука башкирского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звуки [м], [к], [ң]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встречаются в речи каждый день, поэтому важно быстро узнавать их на слух, правильно произносить и соотносить со буквами м, к и ң.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[м]: губной носовой согласный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[м] произносится при смыкании губ и свободном выходе воздуха через нос. Звук звонкий, мягкий и легко тянется в словах.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слышится в знакомых словах: мама, алма, миңә, мәл. В этих примерах [м] помогает быстро узнавать слово и его написание.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[м] стоит в начале или середине слова. Это удобный звук для первых упражнений на чтение, слух и чёткое произношение.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произносится [м]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[м] губы полностью смыкаются, а воздух выходит через нос. Язык почти не мешает звуку, поэтому он звучит ровно и отчётливо.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 положение губ и направление воздуха. Сравнение слов мама, мал, алма помогает не путать [м] с другими согласными на 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[к]: глухой заднеязычный согласный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[к] образуется, когда задняя часть языка поднимается к нёбу. Это короткий, твёрдый и глухой согласный звук.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встречается в словах китап, ҡош, мәктәп, аҡ. Его нужно узнавать не только в начале слова, но и в середине или в конце.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важно слышать [к] точно, без смешения с похожими звуками. Тогда легче правильно произносить и записывать слова башкирского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башкирскому языку, составлено по учебному конспекту.
</a:t>
            </a:r>
            <a:endParaRPr lang="en-US" sz="76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звуков [м], [к], [ң]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различия по месту образования и способу звучания.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[м] и [ң] являются носовыми, а [к] — глухим; именно это помогает их различать.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[ң]: носовой заднеязычный согласный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Задняя часть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[ң] произносится при участии задней части языка, которая поднимается к нёбу. Такой способ образования делает звук особенным и заметным на слух.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воздуха через нос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не через рот, а через нос. Поэтому [ң] звучит носово и отличается от многих других согласных в словах.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часто встречается в словах таң, миң, сыңар, ҡыңғырау. Обычно он слышится в конце слога или слова, поэтому требует внимательного слуха.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[м], [к], [ң] на слух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звук по звучанию, артикуляции и букве в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признаков трёх звуков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звуки по месту образования, типу звучания и примеру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различаются по работе губ и языка, а также по звонкости и способу выхода воздуха.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башкирскому языку, составлено по учебному конспекту.
</a:t>
            </a:r>
            <a:endParaRPr lang="en-US" sz="7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звуков в слове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[м] чаще всего стоит в начале или середине слова: мама, алма, миңә. В этих позициях звук хорошо слышится и легко выделяется при чтении вслух.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[к] может быть в начале, середине и конце слова: китап, мәктәп, аҡ. Поэтому важно узнавать его в любой позиции без подсказки.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[ң] особенно часто встречается в конце слога или слова: таң, миң, сыңар. Позиция звука помогает быстрее найти его на слух и в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новыми звуками и картинки к ним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алма, миңә: знакомые слова для старта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маму, яблоко и обращение «миңә». Эти слова сразу связывают звук [м] с привычными образами и помогают ученикам быстрее запомнить букву м. Когда слово знакомо, легче услышать звук, прочитать его и правильно написать.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Китап и мәктәп: слова из школьной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книги и школы удачно поддерживают тему звука [к]. Ребёнок видит предмет, слышит короткое твёрдое звучание и запоминает написание слова без лишнего напряжения. Такие примеры особенно полезны на уроке, потому что они связаны с повседневной учёбой.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Таң, миң, ҡыңғырау: новые звуки в образах
</a:t>
            </a:r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к словам «таң», «миң» и «ҡыңғырау» помогают заметить звук [ң] в живой речи. Он звучит непривычно, поэтому визуальная опора делает чтение увереннее. Связь изображения, слова и буквы облегчает запоминание и правильное произношение.
</a:t>
            </a:r>
            <a:endParaRPr lang="en-US" sz="9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мягкость согласных рядом с гласными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передними гласными согласные в башкирских словах часто звучат мягче, а произношение становится более плавным. Это помогает точнее передавать смысл слова и лучше различать похожие формы при чтении и устном ответе.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задними гласными звуки [м], [к], [ң] обычно звучат твёрже и отчётливее. Такая зависимость связана с гармонией гласных, которая влияет на звучание слова в целом и делает речь более естественной.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сначала назвать гласную в слове, а затем проверить, как меняется согласный рядом с ней. Этот приём помогает правильно читать, слышать и писать слова без лишних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 темы: мама, алма, миңә; китап, мәктәп, аҡ; таң, миң, ҡыңғырау.
</a:t>
            </a:r>
            <a:endParaRPr lang="en-US" sz="73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звуков в словах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набор слов, но и повторяемость звуков внутри них.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[м] встречается немного чаще, чем [к] и [ң]; это делает его удобным для первых упражнений на различение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231" y="1420539"/>
            <a:ext cx="464175" cy="6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810969"/>
            <a:ext cx="614400" cy="4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238" y="4053564"/>
            <a:ext cx="464175" cy="6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учащихся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[к] и [г]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чтении ученик может смягчить или озвончить [к], хотя в слове он должен звучать глухо. Помогают короткие пары слов и медленное проговаривание с опорой на слух.
</a:t>
            </a:r>
            <a:endParaRPr lang="en-US" sz="851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Заменяют [ң] на «нг»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[ң] часто передают двумя буквами по привычке, хотя в башкирском языке он слышится как отдельный носовой согласный. Полезно вслушиваться в конец слога и повторять образцы вслух.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Нечётко произносят [м]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спешке губы смыкаются не полностью, и звук теряет ясность. Чёткая артикуляция особенно важна в словах, где [м] стоит рядом с другими согласными и легко «теряется».
</a:t>
            </a:r>
            <a:endParaRPr lang="en-US" sz="8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звука и буквы в слове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словом на уроке родного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произношения и чтения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звука [м] удобно читать слова «мама», «алма», «миң». Они короткие и знакомые, поэтому ученик легко сосредоточивается на чётком звучании губного носового согласного в начале или середине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звука [к] подходят слова «китап», «мәктәп», «аҡ». В них хорошо слышится твёрдый глухой согласный, который важно не заменять на другой звук при чтении вслух и письме.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звука [ң] полезны слова «таң», «миң», «ҡыңғырау». Они помогают привыкнуть к непривычному носовому звучанию и замечать его в конце слога или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 темы и базовые сведения о звуках башкирского языка.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звук: короткое сопоставление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буква связана со звуком и примером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передаёт свой устойчивый звук; для правильного чтения важно узнавать не только букву, но и её звучание в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звуков [м], [к], [ң] по учебным материалам темы.
</a:t>
            </a:r>
            <a:endParaRPr lang="en-US" sz="72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артикуляции трёх звуков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какие органы речи активны при произнесении каждого звука.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[к] выделяется как наиболее шумный и глухой, а [м] и [ң] — как носовые согласные с разной работой губ и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различия звуков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запоминается то, что видно и слышно одновременно: [м] произносится губами, [к] — задней частью языка, а [ң] требует особого носового звучания. Наглядная схема рта делает это различие понятным.
</a:t>
            </a:r>
            <a:endParaRPr lang="en-US" sz="100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соотносит артикуляцию со словом-примером, он быстрее находит нужную букву и реже ошибается при письме. Такое сравнение особенно полезно в упражнениях на чтение вслух и звуковой анализ.
</a:t>
            </a:r>
            <a:endParaRPr lang="en-US" sz="9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звуках [м], [к], [ң]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[м], [к], [ң] различаются по месту образования, звонкости и способу выхода воздуха. Если помнить эти признаки, легче правильно читать, произносить и писать слова башкирского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2026-05-21T14:20:57Z</dcterms:created>
  <dcterms:modified xsi:type="dcterms:W3CDTF">2026-05-21T14:20:57Z</dcterms:modified>
</cp:coreProperties>
</file>