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 и «третий путь» донских казаков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СССР и поиск автономии у донских казаков.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эпоху распада СССР модернизация означала не только реформы экономики, но и пересборку власти, правил и идентичностей.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модернизация стала вопросом выживания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022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Дефицит, рост очередей и падение доверия к власти подорвали ощущение стабильности. Экономические трудности стали повседневным опытом, а не абстрактным кризисом статистики.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022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застой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63433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Перестройка и гласность расширили публичную политику, но одновременно усилили конфликт интересов. Старые механизмы управления начали работать хуже, чем раньше, и это ускорило нестабильность.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563433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политической неопределённости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24667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Идеологический контроль ослабевал, а прежние объяснения будущего теряли убедительность. Общество всё чаще искало новые ориентиры вне привычных советских формул и символов.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724667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смыслов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8859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началу 1990-х центр уже не удерживал регионы прежними методами. Местные процессы стали развиваться быстрее, чем союзная система успевала на них отвечать.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68859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центра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СССР: фон кризиса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6047" y="3217325"/>
            <a:ext cx="43800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847" y="3217325"/>
            <a:ext cx="43800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6047" y="1474950"/>
            <a:ext cx="438000" cy="43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8847" y="1474950"/>
            <a:ext cx="438000" cy="43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2" name="Text 1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Образование, безопасность и порядок становились ключевыми условиями развития, потому что без них любые реформы воспринимались как источник риска, а не как улучшение.
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устойчивость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не исчезали, а переосмысливались: общества искали баланс между исторической памятью и новыми правилами, чтобы реформы не выглядели чужими и навязанными.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Пересборка традиций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 требовала создания работающих институтов, которые могли бы принимать решения ближе к людям и обеспечивать управляемость в условиях перемен и роста неопределённости.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институты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рынку ставил вопрос о распределении ресурсов, занятости и поддержке базовой инфраструктуры, чтобы изменения не разрушили повседневную жизнь и социальную устойчивость.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адаптация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означала модернизация для стран Востока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ослабление центра разорвало управленческие и хозяйственные связи.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прежних институтов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589925" y="201227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чаще переезжали в поисках работы, жилья и безопасности. Миграция меняла состав местных сообществ и усиливала напряжение вокруг того, кто имеет право на землю и ресурсы.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89689" y="157505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Миграционная подвижность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89925" y="373232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память превратилась в поле спора: разные группы по-разному объясняли прошлое и своё место в нём. Это влияло на политику, самоидентификацию и общественные конфликты.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89689" y="329510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о памяти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32185" y="201227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за землю, рабочие места и доступ к административным решениям стала острее. Социальные гарантии слабели, а борьба за выживание выходила на первый план.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4831950" y="157505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 ресурсы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4832185" y="373232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Этничность, вера и региональное происхождение всё чаще становились основой самоописания. В таких условиях модернизация воспринималась не только как реформа, но и как смена социальной иерархии.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4831950" y="329510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идентичности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последствия распада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3439" y="1145300"/>
            <a:ext cx="7997223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Постсоветские общества по-разному отвечали на один и тот же кризис, поэтому модернизация шла несколькими путями одновременно.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не имел единственного исхода: он мог вести к либерализации, жёсткой стабилизации или гибридной модели.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темы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сценария изменений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Донской казак сочетал военную службу и хозяйственную самостоятельность. Его жизнь строилась вокруг общины, земли и привычки решать вопросы сообща, сохраняя внутреннюю дисциплину.
</a:t>
            </a:r>
            <a:endParaRPr lang="en-US" sz="1091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и земля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советское время часть прежних форм автономии была ограничена, а историческая память о казачестве оставалась противоречивой. К концу СССР его статус снова стал предметом спора.
</a:t>
            </a:r>
            <a:endParaRPr lang="en-US" sz="1091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Сложное наследие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Казачество существовало не только как социальная группа, но и как особый порядок жизни. Самоуправление и локальная солидарность помогали удерживать устойчивость в меняющихся условиях.
</a:t>
            </a:r>
            <a:endParaRPr lang="en-US" sz="1091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Самоуправление и солидарность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донские казаки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924000" y="3717000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Казачьи сообщества пытались вернуть не только символы прошлого, но и практические формы взаимопомощи. Важными становились собрания, дисциплина и участие в поддержании порядка.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24000" y="3217325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к общинности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165275" y="3717000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сделал казачество более заметным в публичной жизни, но одновременно обострил споры о том, кто вправе говорить от его имени и что считать подлинной традицией.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165275" y="3217325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 представительстве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924000" y="1959575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привычной опоры в виде земли и службы сделала будущее менее предсказуемым. Для многих это означало не просто экономические трудности, а исчезновение привычного образа жизни.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924000" y="1459900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опор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5165275" y="1959575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государственные механизмы слабели, возрастал страх оказаться на периферии общества без признанного статуса и защиты. Это усиливало стремление к самоорганизации и коллективной защите интересов.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165275" y="1459900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маргинализации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кризис особенно затронул казачество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13100" y="1712623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этот период «третий путь» стал ответом на распад старых порядков и поиск новой устойчивости.
</a:t>
            </a:r>
            <a:endParaRPr lang="en-US" sz="19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4397400"/>
            <a:ext cx="50460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презентации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25800" y="2845358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стали временем, когда казачество снова обсуждало автономию, порядок и идентичность.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5800" y="1443133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1990-е
</a:t>
            </a:r>
            <a:endParaRPr lang="en-US" sz="7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из кризиса позднего СССР вырастали практики самоуправления, возрождения общины и охранных функций.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кризиса к практикам самоуправления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000" y="2246285"/>
            <a:ext cx="4335300" cy="15237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реагировали на один и тот же кризис по-разному: через усиление центра, рыночные реформы, расширение прав региона или возврат к традиции.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 одна модель не снимала сразу все проблемы: каждая решала одни задачи и обостряла другие.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8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обзор политических и социальных реакций на постсоветский кризис
</a:t>
            </a:r>
            <a:endParaRPr lang="en-US" sz="1148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отвечали на кризис разные модели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13100" y="1712623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1990-х именно земля стала главным предметом споров: от нее зависели власть, доход и чувство справедливости.
</a:t>
            </a:r>
            <a:endParaRPr lang="en-US" sz="19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4397400"/>
            <a:ext cx="50460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распада СССР и постсоветских трансформаций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25800" y="2845358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год стал рубежом, после которого конфликт интересов между местными группами и властями резко усилился.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5800" y="1443133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1991
</a:t>
            </a:r>
            <a:endParaRPr lang="en-US" sz="7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13100" y="1712623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десятилетия стало ясно, что единый казачий проект не складывается: разные группы по-разному понимали легитимность и автономию.
</a:t>
            </a:r>
            <a:endParaRPr lang="en-US" sz="19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4397400"/>
            <a:ext cx="50460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 казачьему движению в постсоветской России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25800" y="2845358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 десятилетие попытки договориться о правилах и полномочиях так и не привели к общей программе.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5800" y="1443133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1990-е
</a:t>
            </a:r>
            <a:endParaRPr lang="en-US" sz="7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13100" y="1712623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Итогом переломного периода стало не только перераспределение власти, но и заметное усиление локальных идентичностей.
</a:t>
            </a:r>
            <a:endParaRPr lang="en-US" sz="19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4397400"/>
            <a:ext cx="50460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региональной истории Дона в 1990-е годы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25800" y="2845358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линии изменений — институциональная и символическая — определили новый статус региона и казачества.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5800" y="1443133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13100" y="1712623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2000-е годы тема автономии не исчезла, а перешла в более управляемые формы — через культурные проекты, региональную политику и государственные программы.
</a:t>
            </a:r>
            <a:endParaRPr lang="en-US" sz="19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4397400"/>
            <a:ext cx="50460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о государственной политике в отношении казачества в XXI веке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25800" y="2845358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это десятилетие казачество оказалось встроено в новые государственные задачи, не утратив связи с памятью о самоуправлении.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5800" y="1443133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2000-е
</a:t>
            </a:r>
            <a:endParaRPr lang="en-US" sz="7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5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школьной карте модернизация похожа на перестройку целого города: меняются дороги, правила движения и роли жителей. В историческом смысле это не только техника и экономика, но и новые институты, нормы и способы участия в жизни общества.
</a:t>
            </a:r>
            <a:endParaRPr lang="en-US" sz="1005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 как перестройка системы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Пропаганда работает иначе: она не объясняет событие, а направляет интерпретацию. Поэтому один и тот же исторический факт может быть описан по-разному, и задача исследователя — отделить оценку от доказательства.
</a:t>
            </a:r>
            <a:endParaRPr lang="en-US" sz="1091" dirty="0"/>
          </a:p>
        </p:txBody>
      </p:sp>
      <p:sp>
        <p:nvSpPr>
          <p:cNvPr id="12" name="Text 4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объяснение от влияния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2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Вестернизация заметна там, где заимствуют внешние образцы — в одежде, управлении, образовании или политическом языке. Но заимствование не тождественно модернизации: общество может менять формы, сохраняя собственную структуру и ценности.
</a:t>
            </a:r>
            <a:endParaRPr lang="en-US" sz="942" dirty="0"/>
          </a:p>
        </p:txBody>
      </p:sp>
      <p:sp>
        <p:nvSpPr>
          <p:cNvPr id="14" name="Text 6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Заимствование без полного копирования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понятия, которые легко смешать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135618"/>
            <a:ext cx="8424000" cy="188388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560609"/>
            <a:ext cx="19080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определите автора и время создания источника. Это помогает понять, видел ли он события лично, работал ли с документами или писал уже после завершения конфликта.
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360000" y="3123209"/>
            <a:ext cx="19080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и когда писал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6876000" y="3560609"/>
            <a:ext cx="19080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отделите факт от интерпретации. Это особенно важно для тем, где спорят о памяти, традиции и роли государства в переломные годы.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6876000" y="3123209"/>
            <a:ext cx="19080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считать выводом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2532000" y="3560609"/>
            <a:ext cx="19080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выясните жанр: мемуары передают опыт и эмоции, документы фиксируют решения, а публицистика стремится убедить читателя. У каждого жанра своя степень субъективности.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2532000" y="3123209"/>
            <a:ext cx="19080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это тип текста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4704000" y="3560609"/>
            <a:ext cx="19080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сравните несколько источников по одному вопросу. Совпадения укрепляют вывод, а расхождения показывают, где начинаются интересы, память и политическая позиция автора.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4704000" y="3123209"/>
            <a:ext cx="19080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совпадают версии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шага работы с источниками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97250" y="2455750"/>
            <a:ext cx="24588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интерпретация объясняет казачье возрождение как практичный ответ на социальный и экономический кризис. В этой логике важны адаптация, поиск ресурсов и стремление занять место в новой системе.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97255" y="1802357"/>
            <a:ext cx="2458703" cy="53975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Прагматическая адаптация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6160847" y="2455750"/>
            <a:ext cx="24588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позиция рассматривает «третий путь» как гибрид традиции и самоорганизации. Она подчеркивает, что культурная память и политическая активность могли сосуществовать, а не исключать друг друга.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6160853" y="1802357"/>
            <a:ext cx="2458800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 традиции и политики
</a:t>
            </a:r>
            <a:endParaRPr lang="en-US" sz="1500" dirty="0"/>
          </a:p>
        </p:txBody>
      </p:sp>
      <p:sp>
        <p:nvSpPr>
          <p:cNvPr id="10" name="Text 5"/>
          <p:cNvSpPr txBox="1"/>
          <p:nvPr/>
        </p:nvSpPr>
        <p:spPr>
          <a:xfrm>
            <a:off x="3329049" y="2455750"/>
            <a:ext cx="24588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точка зрения видит в нем реакцию на распад имперских и советских структур. Здесь акцент делается на восстановлении прерванной преемственности и на защите локальной общности.
</a:t>
            </a:r>
            <a:endParaRPr lang="en-US" sz="1300" dirty="0"/>
          </a:p>
        </p:txBody>
      </p:sp>
      <p:sp>
        <p:nvSpPr>
          <p:cNvPr id="11" name="Text 6"/>
          <p:cNvSpPr txBox="1"/>
          <p:nvPr/>
        </p:nvSpPr>
        <p:spPr>
          <a:xfrm>
            <a:off x="3329054" y="1802357"/>
            <a:ext cx="2458800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на распад прежнего порядка
</a:t>
            </a:r>
            <a:endParaRPr lang="en-US" sz="1500" dirty="0"/>
          </a:p>
        </p:txBody>
      </p:sp>
      <p:sp>
        <p:nvSpPr>
          <p:cNvPr id="12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взгляда на казачье возрождение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не разрушил поиск будущего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СССР открыл сразу несколько траекторий обновления, и «третий путь» донских казаков стал одной из них: попыткой совместить порядок, автономию и историческую память в новых условиях.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2026-07-26T08:17:12Z</dcterms:created>
  <dcterms:modified xsi:type="dcterms:W3CDTF">2026-07-26T08:17:12Z</dcterms:modified>
</cp:coreProperties>
</file>