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особенности личности: что это и зачем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 в различиях без ярлыков и оценок.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 — это устойчивые особенности, которые влияют на мысли, чувства, выбор и общение. В школе это заметно по-разному: в дружбе, учёбе, лидерстве и решении споров.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 различия людей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выделяют основные стили темперамента, чтобы описать различия в поведении.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психологической типологии темперамента в учебной литературе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увидеть, что у людей бывают разные скорости реакции и уровень энергии.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меняются и развиваются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способы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проявляется в привычных поступках: кто-то всегда доводит дело до конца, кто-то осторожен в новых ситуациях, а кто-то легко поддерживает других. Эти привычки не появляются сразу.
</a:t>
            </a:r>
            <a:endParaRPr lang="en-US" sz="1253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38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сильно влияет на характер. Успехи укрепляют уверенность, ошибки учат осторожности, а семейные правила помогают понять, что считается нормой и важным в поведении.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36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могут проявляться по-разному в разных ситуациях. Один и тот же человек способен быть смелым в игре, но более сдержанным на уроке или перед незнакомыми людьми.
</a:t>
            </a:r>
            <a:endParaRPr lang="en-US" sz="1178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развивать
</a:t>
            </a:r>
            <a:pPr algn="l" indent="0" marL="0">
              <a:lnSpc>
                <a:spcPct val="100000"/>
              </a:lnSpc>
              <a:buNone/>
            </a:pPr>
            <a:r>
              <a:rPr lang="en-US" sz="37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можно развивать: тренировать ответственность, терпение, доброжелательность и настойчивость. Для этого нужны время, практика и готовность замечать свои действия.
</a:t>
            </a:r>
            <a:endParaRPr lang="en-US" sz="12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внутренние ориентиры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показывают, что человек считает важным: дружбу, справедливость, свободу, успех или помощь другим. Именно они часто влияют на выбор, который кажется самым правильным.
</a:t>
            </a:r>
            <a:endParaRPr lang="en-US" sz="1382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необходимо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связаны с безопасностью, отдыхом, принятием и уважением. Когда чего-то не хватает, человек быстрее устаёт, тревожится или раздражается, даже если сам не сразу понимает причину.
</a:t>
            </a:r>
            <a:endParaRPr lang="en-US" sz="1345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эмоции подсказывают, что ценность или потребность затронута. Обида может говорить о несправедливости, а злость — о нарушенных границах или нехватке уважения.
</a:t>
            </a:r>
            <a:endParaRPr lang="en-US" sz="1382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понять свои ориентиры, легче объяснить выбор и спокойнее относиться к чужому. У разных людей важными могут быть разные вещи, и это нормально.
</a:t>
            </a:r>
            <a:endParaRPr lang="en-US" sz="13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способы их выражения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как 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помогает понять, что ситуация приятна и безопасна, а человеку хочется продолжать действие. Она часто заметна по улыбке, оживлению и желанию делиться впечатлением.
</a:t>
            </a:r>
            <a:endParaRPr lang="en-US" sz="1088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как 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предупреждает о возможной опасности и заставляет быть внимательнее. Он может проявляться через напряжение, осторожность, желание отступить или попросить поддержки.
</a:t>
            </a:r>
            <a:endParaRPr lang="en-US" sz="108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как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появляется, когда человеку кажется, что его задели или нарушили границы. Она не всегда плохая: иногда она помогает защитить себя и сказать о проблеме.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 и мнение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 связан с вниманием к мнению других и страхом выглядеть неловко. Люди выражают его по-разному: молчанием, улыбкой, взглядом в сторону или стремлением поскорее закончить ситуацию.
</a:t>
            </a:r>
            <a:endParaRPr lang="en-US" sz="9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проявления: один урок, разные реакции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темп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отвечает сразу, потому что быстро формулирует мысль и не боится говорить вслух. Другому нужно немного времени, чтобы собраться, и это не делает его менее способным.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формат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5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Кому-то легче работать в группе: он быстрее включается в обсуждение и чувствует себя увереннее рядом с другими. Другой лучше сосредотачивается в одиночку и показывает результат без лишнего шума.
</a:t>
            </a:r>
            <a:endParaRPr lang="en-US" sz="1005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 волнения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важна оценка, для другого — отношение одноклассников и учителя. Поэтому один переживает из-за отметки, а второй — из-за того, как его восприняли в классе.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ярлыков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реакции не говорят о хорошем или плохом характере. Они показывают, что у каждого свой стиль восприятия, который стоит учитывать в общении и учёбе.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64" y="1693891"/>
            <a:ext cx="2413187" cy="28868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Конфликт: почему реакции бывают такими разными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Вспыльчивый человек может повышать голос, потому что чувство напряжения вырывается наружу быстрее, чем он успевает подумать. За этим нередко стоит усталость или обида.
</a:t>
            </a:r>
            <a:endParaRPr lang="en-US" sz="1117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через молчание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человек часто замолкает, чтобы не сказать лишнего и не усугубить ситуацию. Молчание в этот момент может быть способом защититься от нового волнения.
</a:t>
            </a:r>
            <a:endParaRPr lang="en-US" sz="1117" dirty="0"/>
          </a:p>
        </p:txBody>
      </p:sp>
      <p:sp>
        <p:nvSpPr>
          <p:cNvPr id="15" name="Text 4"/>
          <p:cNvSpPr txBox="1"/>
          <p:nvPr/>
        </p:nvSpPr>
        <p:spPr>
          <a:xfrm>
            <a:off x="628740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вместо спора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человек нередко просит паузу, чтобы успеть собраться и не наговорить резких слов. Это помогает сохранить разговор и не испортить отношения окончательно.
</a:t>
            </a:r>
            <a:endParaRPr lang="en-US" sz="1117" dirty="0"/>
          </a:p>
        </p:txBody>
      </p:sp>
      <p:sp>
        <p:nvSpPr>
          <p:cNvPr id="16" name="Text 5"/>
          <p:cNvSpPr txBox="1"/>
          <p:nvPr/>
        </p:nvSpPr>
        <p:spPr>
          <a:xfrm>
            <a:off x="3472756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разными реакциями часто стоят страх быть непонятым, желание сохранить дружбу или сильное напряжение. Если заметить причину, конфликт становится легче обсуждать.
</a:t>
            </a:r>
            <a:endParaRPr lang="en-US" sz="11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 общение: разные стили сближения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и осторожное сближение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6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легко подходят первыми и быстро начинают разговор. Другим нужно больше времени, чтобы присмотреться, почувствовать безопасность и понять, что человеку можно доверять.
</a:t>
            </a:r>
            <a:endParaRPr lang="en-US" sz="1176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ритм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8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пишет первым и любит постоянный контакт, а кто-то отвечает не сразу, потому что не привык быть на связи всё время. Это вопрос стиля общения, а не отношения к человеку.
</a:t>
            </a:r>
            <a:endParaRPr lang="en-US" sz="125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 маленькие круги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чувствуют себя лучше в шумной компании, где много движения и разговоров. Другим комфортнее иметь одного-двух близких друзей и меньше лишнего общения.
</a:t>
            </a:r>
            <a:endParaRPr lang="en-US" sz="1271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модели нормальны
</a:t>
            </a:r>
            <a:pPr algn="l" indent="0" marL="0">
              <a:lnSpc>
                <a:spcPct val="100000"/>
              </a:lnSpc>
              <a:buNone/>
            </a:pPr>
            <a:r>
              <a:rPr lang="en-US" sz="36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Нормально и то, и другое: важны не количество знакомых, а ощущение уважения, доверия и взаимности. Дружба строится по-разному, но может быть одинаково крепкой.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 стыд в повседневной жизни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часто запускается заранее: человек начинает переживать ещё до ответа, боясь ошибиться или выглядеть неловко. Внешне это может быть молчание, суета или стремление спрятаться.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 заставляет человека обращать внимание на реакцию других и на собственную ошибку. Поэтому появляются румянец, неловкая улыбка, шутка или желание быстрее завершить разговор.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способы
</a:t>
            </a:r>
            <a:pPr algn="l" indent="0" marL="0">
              <a:lnSpc>
                <a:spcPct val="100000"/>
              </a:lnSpc>
              <a:buNone/>
            </a:pPr>
            <a:r>
              <a:rPr lang="en-US" sz="5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люди маскируют волнение юмором или равнодушием. Так им легче сохранить лицо и немного снизить напряжение, хотя внутри они всё ещё чувствуют дискомфорт.
</a:t>
            </a:r>
            <a:endParaRPr lang="en-US" sz="1043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после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прокручивание ошибки в голове помогает пытаться понять, что произошло не так. Но если это повторяется часто, человеку становится труднее успокоиться и двигаться дальше.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Мотивация: что помогает начинать и продолжать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запускает дело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человеку интересно задание, он начинает его быстрее и меньше отвлекается. Важен не только результат, но и сам процесс: любопытство помогает дольше удерживать внимание и искать решение.
</a:t>
            </a:r>
            <a:endParaRPr lang="en-US" sz="126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как стимул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школьников сильным стимулом становится оценка или похвала. Она помогает собраться, но обычно работает недолго, если за заданием не стоит личный смысл или внутренний интерес.
</a:t>
            </a:r>
            <a:endParaRPr lang="en-US" sz="126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 старается ради команды, друга или общего дела. Поддержка окружающих усиливает мотивацию: хочется не подвести, помочь и довести начатое до конца.
</a:t>
            </a:r>
            <a:endParaRPr lang="en-US" sz="126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тоже влияет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Усидчивость и внимание зависят не только от характера, но и от усталости, сложности задачи и обстановки. Поэтому один и тот же ученик может быть собранным на одном уроке и рассеянным на другом.
</a:t>
            </a:r>
            <a:endParaRPr lang="en-US" sz="12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и застенчивость не противоречат друг другу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3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лидерства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бывает заметным, когда человек уверенно говорит и быстро принимает решения. Но оно может быть и спокойным: такой лидер организует работу, следит за порядком и помогает всем включиться.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36060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вклад ценен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Застенчивый ученик не обязательно пассивен. Он может хорошо готовить материал, продумывать детали, поддерживать одноклассников делом и становиться опорой для группы без громких заявлений.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13347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тоже значит вести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 лидерство не одно и то же. Иногда самый сильный лидер — тот, кто умеет слушать, замечать трудности других и объединять людей, а не только быть самым громким в 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одно событие запускает мысли, чувства и поступки, а изменение мысли может изменить реакцию.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→ мысль → эмоция → действие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Упражнение: триггеры эмоций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триггер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ситуацию, которая заметно изменила настроение: опоздание, шум, критика или сравнение с кем-то. Важно указать не только событие, но и место, время и людей рядом.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Пойми реакцию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 себе на три вопроса: что я почувствовал, что сделал и что мне было нужно в тот момент. Так легче увидеть, какая потребность скрывалась за реакцией.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несколько записей за неделю и найди повторяющиеся ситуации. Если одни и те же триггеры возвращаются, можно заранее продумать, как помочь себе спокойнее реагировать.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Упражнение: что помогает лично мне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помогает не сорваться и собрать мысли. Иногда достаточно на минуту остановиться, сделать глоток воды и только потом возвращаться к заданию или разговору.
</a:t>
            </a:r>
            <a:endParaRPr lang="en-US" sz="138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движение снижают напряжение, когда внутри слишком много волнения. Несколько спокойных вдохов, прогулка по комнате или растяжка часто помогают лучше, чем попытка терпеть.
</a:t>
            </a:r>
            <a:endParaRPr lang="en-US" sz="138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дел, порядок на столе и один понятный следующий шаг уменьшают растерянность. Когда задача видна по частям, её легче начать и не бросить на середине.
</a:t>
            </a:r>
            <a:endParaRPr lang="en-US" sz="138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другом, музыка или просто тихое место дают ощущение поддержки и безопасности. Полезно замечать именно свои способы восстановления, даже если они кажутся очень маленькими.
</a:t>
            </a:r>
            <a:endParaRPr lang="en-US" sz="13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Упражнение: что я избегаю и что ищу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избегает публичных ответов, потому что боится ошибиться или оказаться в центре внимания. Это не лень, а сигнал, что человеку нужно больше времени на подготовку и уверенность.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соперничество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и сравнение с другими нравятся не всем. Если хочется меньше напряжения, человек может выбирать занятия, где важнее личный прогресс, чем место в рейтинге.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компании и незнакомые ситуации могут вызывать напряжение, если человеку важно сначала присмотреться. Иногда он ищет спокойный круг общения, где легче почувствовать себя в безопасности.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Что, наоборот, привлекает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разговоры, командная работа или совместные проекты тоже могут притягивать. Это показывает, где человеку комфортно, что его интересует и какие условия помогают раскрыться.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поддержать человека без оценок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признать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лучше с признания состояния человека: назвать эмоцию и ситуацию без спора. Такая фраза показывает, что ты заметил его переживание и не собираешься его обесценивать.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обесценивать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смеяться, сравнивать или сразу давать советы. Когда чувства считают «пустяком», человек чаще закрывается, а не успокаивается, и разговор становится труднее.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голос, пауза и внимательный взгляд помогают больше, чем длинные объяснения. Иногда человеку достаточно почувствовать, что рядом есть тот, кто выдерживает его эмоции.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уважать границы: не заставлять рассказывать всё сразу и не требовать немедленной реакции. Поддержка сильнее, когда рядом есть выбор и чувство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«Я-сообщения» вместо обвинений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о чувстве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чувство: «Я расстроился», «Я злюсь», «Мне было неловко». Когда эмоция названа честно, разговор становится яснее и спокойнее для обеих сторон.
</a:t>
            </a:r>
            <a:endParaRPr lang="en-US" sz="1287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факт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опиши факт без обвинения: что именно произошло и когда. Лучше говорить о действии, а не о человеке, чтобы не превращать разговор в ссору.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 о нужном
</a:t>
            </a:r>
            <a:pPr algn="l" indent="0" marL="0">
              <a:lnSpc>
                <a:spcPct val="100000"/>
              </a:lnSpc>
              <a:buNone/>
            </a:pPr>
            <a:r>
              <a:rPr lang="en-US" sz="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просьбой: что ты хочешь изменить сейчас. Короткая и вежливая просьба помогает договориться и показывает, как можно исправить ситуацию без лишнего напряжения.
</a:t>
            </a:r>
            <a:endParaRPr lang="en-US" sz="12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в разговоре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собеседнику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собеседника и не перебивай в начале ответа. Даже несколько секунд внимания показывают, что ты действительно слушаешь, а не просто ждёшь своей очереди говорить.
</a:t>
            </a:r>
            <a:endParaRPr lang="en-US" sz="126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короткие уточнения: «Правильно ли я понял…», «Ты имеешь в виду…». Такие фразы помогают не додумывать за человека и быстрее понять его точку зрения.
</a:t>
            </a:r>
            <a:endParaRPr lang="en-US" sz="1262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Перескажи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кратко пересказать услышанное своими словами. Это показывает уважение к сказанному и позволяет заметить, если ты что-то понял неверно или пропустил важную деталь.
</a:t>
            </a:r>
            <a:endParaRPr lang="en-US" sz="126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о 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паузы можно спросить: «Что тебе сейчас нужно?» или «Как я могу помочь?». Такой вопрос переводит разговор от оценки к поддержке и совместному решению.
</a:t>
            </a:r>
            <a:endParaRPr lang="en-US" sz="13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особенности личности можно понимать и уважать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Темперамент, характер, ценности, эмоции и опыт делают каждого человека особенным. Если замечать различия без ярлыков, становится легче понимать себя, уважать других и строить более спокойное общение.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2026-07-25T19:21:11Z</dcterms:created>
  <dcterms:modified xsi:type="dcterms:W3CDTF">2026-07-25T19:21:11Z</dcterms:modified>
</cp:coreProperties>
</file>