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Насекомые: самая многочисленная группа животных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ног, три отдела тела, миллионы видов — мир насекомых рядом с 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846" y="939700"/>
            <a:ext cx="4309808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насекомые важны для природы и человека
</a:t>
            </a:r>
            <a:endParaRPr lang="en-US" sz="2451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опыляют растения, участвуют в разложении остатков и служат пищей многим животным. Среди них есть полезные виды и вредители, поэтому их изучение помогает понимать работу экосистем и защищать урожай. Этим занимается энтомология.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509925" y="1220362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отдела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насекомого разделено на голову, грудь и брюшко. Такое строение помогает выполнять разные функции: от питания и движения до дыхания и размножения.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09925" y="2455991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ног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груди расположены три пары ног, то есть всего шесть. Это один из самых узнаваемых признаков класса, по которому насекомых легко отличить от других животных.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09925" y="3691614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у многих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насекомых есть одна или две пары крыльев. Они помогают быстро перемещаться, искать пищу, спасаться от врагов и расселяться на новые территории.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801100" y="1220362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прочным хитиновым покровом. Он защищает внутренние органы, уменьшает потерю воды и служит наружным скелетом, поддерживающим форму тела.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801100" y="2455991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большое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встречаются почти во всех природных зонах Земли. Их строение и образ жизни настолько разнообразны, что этот класс считается самым многочисленным среди животных.
</a:t>
            </a:r>
            <a:endParaRPr lang="en-US" sz="1472" dirty="0"/>
          </a:p>
        </p:txBody>
      </p:sp>
      <p:sp>
        <p:nvSpPr>
          <p:cNvPr id="14" name="Text 6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насекомых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тела насекомого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голове находятся глаза, усики и ротовой аппарат. Эти органы помогают насекомому находить пищу, чувствовать запахи, ориентироваться в пространстве и реагировать на окружающую среду.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 несёт ноги и крылья, поэтому именно она отвечает за движение. У насекомых хорошо развиты мышцы груди, которые обеспечивают бег, прыжки и полёт.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брюшке расположены органы пищеварения, дыхания и размножения. Эта часть тела менее подвижна, но выполняет жизненно важные внутренние функции.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вида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окраска насекомых сильно различаются, но общий план строения сохраняется. Поэтому жук, бабочка и кузнечик выглядят по-разному, хотя относятся к одному классу.
</a:t>
            </a:r>
            <a:endParaRPr lang="en-US" sz="13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видов насекомых известно в мире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крупные отряды дают лишь часть огромного разнообразия насекомых, а большинство видов относятся к менее многочисленным группам.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Жесткокрылые заметно превосходят другие крупные отряды, но общее разнообразие распределено между множеством групп, что подчёркивает исключительную многочисленность класса.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биологии: описано более 1 000 000 видов насекомых; доли отрядов приведены ориентировочно.
</a:t>
            </a:r>
            <a:endParaRPr lang="en-US" sz="12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покров и линька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покров работает как прочная внешняя оболочка. Он защищает тело, помогает удерживать влагу и выполняет роль наружного скелета, к которому прикрепляются мышцы.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стадия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линьки новая оболочка некоторое время остаётся мягкой. В этот период насекомое особенно уязвимо, но затем покров твердеет и снова надёжно защищает тело.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линька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 не растёт вместе с телом насекомого. Когда животное увеличивается в размерах, старая оболочка становится тесной, и её приходится сбрасывать.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насекомых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основных типа превращения у насекомых.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6824" y="1499146"/>
            <a:ext cx="239175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Дыхание, питание и кровообращение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Трахейное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дышат через трахеи — систему тонких трубочек, открывающихся наружу дыхальцами. Поэтому кислород быстро поступает прямо к тканям без участия крови.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 перенос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насекомых почти не переносит кислород, потому что дыхание обеспечивается трахейной системой. Она в основном распределяет питательные вещества по телу.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ротовые аппараты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Ротовые органы бывают грызущие, сосущие, колюще-сосущие и лижущие. Их строение связано с тем, чем питается вид: листьями, нектаром, соками или кровью.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способом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дыхания и ротового аппарата помогает насекомым занимать разные экологические ниши. Именно поэтому одни виды питаются растениями, а другие — другими животными или нектаром.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671391"/>
            <a:ext cx="4164900" cy="1757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крупных отрядов насекомых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строение и образ жизни связаны со значением разных отрядов.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отряда есть собственные признаки и роль в природе: одни участвуют в разложении, другие — в опылении, третьи связаны с жизнью человека и хозяйством.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луг: мир вокруг цветов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лугах и в лесах насекомые встречаются почти на каждом шагу. Пчёлы собирают нектар, бабочки перелетают с цветка на цветок, а жуки и муравьи находят пищу в траве, под корой и в почве. Здесь особенно заметно разнообразие форм и окраски.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суша: разные способы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приспособились к жизни у воды и даже в воде. Водомерки скользят по поверхности, а другие насекомые выдерживают засуху, холод и сильный ветер. Их успех связан с умением быстро приспосабливаться к условиям среды.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живут не только в природе, но и рядом с людьми: в садах, огородах, парках и дворах. Муравьи, жуки и пчёлы легко находят здесь пищу и укрытие, поэтому наблюдать их можно почти в любой местности.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 среда обитания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насекомые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класс включает виды с разным влиянием: от опылителей и защитников растений до вредителей посевов и запасов.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вред зависят от конкретного вида и условий жизни, поэтому насекомых оценивают по их роли в природе и хозяйстве.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биологии по теме «Насекомые».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насекомые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Муравьи, пчёлы и термиты живут большими семьями, где множество особей действует согласованно. Такая организация помогает быстрее находить пищу, строить убежища и защищаться от врагов.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колонии обязанности распределены между разными особями. Матка откладывает яйца, рабочие добывают пищу и ухаживают за потомством, а самцы участвуют в размножении.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 повышают шансы выживания всей семьи. Насекомые могут охранять гнездо, предупреждать об опасности и помогать друг другу, поэтому колония часто устойчивее одиночного организма.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пчёл особенно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пчёл общественный образ жизни дополняется строительством сот и запасанием мёда. Это позволяет семье переживать неблагоприятное время и сохранять пищу для потомства.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способы защиты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сливаются с окружающей средой: напоминают листья, палочки, кору или сухие травинки. Благодаря этому хищнику труднее заметить добычу и схватить её.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Предупреждающая окраска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полосы, пятна и контрастные цвета часто сигнализируют об опасности. Хищник запоминает такую добычу и в следующий раз старается не трогать её.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 выделения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видов отпугивает врагов резким запахом или едкими веществами. Такие приспособления работают особенно эффективно, если насекомое не может быстро убежать или спрятаться.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 и имитация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жуков, бабочек и палочников есть ядовитые или несъедобные свойства, а другие лишь похожи на опасные виды. Имитируя их внешний вид, насекомые уменьшают риск нападения.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насекомых на жизнь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роль насекомых зависит от вида: они могут приносить пользу, вред или быть частью природных процессов.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виды и их 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пользу дают отдельные насекомые и в каких сферах человек использует их свойства или деятельность.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насекомых связана не только с продуктами, но и с поддержанием урожая и круговорота веществ в природе.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полезных насекомых из курса биологии.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Муравьи, пчёлы, бабочки, жуки, кузнечики и стрекозы встречаются в разных регионах страны. Их можно увидеть в лесах, на лугах, возле водоёмов и рядом с человеком.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видов обычно меньше, потому что лето короче и условия холоднее. На юге, где тепла больше, встречается больше теплолюбивых насекомых.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обычно наблюдается в лесной зоне и на лугах. Это связано с большим числом растений, укрытий и подходящих условий для питания и развития.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 России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 с участием насекомых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связывают растения, животных и почву, поэтому исчезновение отдельных видов заметно отражается на всей экосистеме.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маленькие насекомые участвуют сразу в нескольких звеньях цепей питания и поддерживают круговорот веществ.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цепей питания по теме «Насекомые».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наблюдения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Наблюдайте за насекомыми на расстоянии, чтобы не мешать их поведению. Не трогайте неизвестных особей руками, особенно если у них есть жало или яркая предупреждающая окраска.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разрушайте убежища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переворачивайте камни, не ломайте ветки и не тревожьте гнёзда без необходимости. Так вы сохраните место обитания насекомых и не навредите целой колонии.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простые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наблюдений удобно взять лупу, фотоаппарат и блокнот. Они помогают рассмотреть детали тела, записать поведение насекомого и не приближаться к нему слишком близко.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Будьте осторожны с жалящими видами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Пчёл, ос и муравейники лучше не тревожить. Спокойное поведение человека уменьшает риск укуса и позволяет изучать насекомых без вреда для них и для себя.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особенности насекомых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муравьёв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муравьи способны поднимать и переносить груз, многократно превышающий их собственный вес. Это связано с особенностями строения их мышц и маленькими размерами тела.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Лётные охотники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ловят добычу прямо в полёте, используя очень быстрые и точные движения. Их глаза и крылья помогают замечать цель и мгновенно менять направление.
</a:t>
            </a:r>
            <a:endParaRPr lang="en-US" sz="147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пчёл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находят дорогу к улью по положению Солнца и по цветам, которые различают лучше человека. Это помогает им точно возвращаться с собранным нектаром.
</a:t>
            </a:r>
            <a:endParaRPr lang="en-US" sz="1479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бабочек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крыльев бабочек помогает не только привлекать партнёра, но и защищаться. У одних видов она отпугивает врагов, у других делает насекомое менее заметным.
</a:t>
            </a:r>
            <a:endParaRPr lang="en-US" sz="14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насекомые так важны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 — не просто маленькие обитатели природы, а важная часть жизни планеты. Они опыляют растения, кормят других животных, разлагают остатки и помогают человеку.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2026-06-01T10:33:13Z</dcterms:created>
  <dcterms:modified xsi:type="dcterms:W3CDTF">2026-06-01T10:33:13Z</dcterms:modified>
</cp:coreProperties>
</file>