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Своеобразие ранней лирики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личное переживание становится поэзией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период, когда поэт только вырабатывает собственный голос: опирается на традицию, но уже ищет интонацию, которая отличит его от предшественников и современников.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в истории литературы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лирике первое лицо становится главным способом высказывания: через него передаются чувства, впечатления и мгновенная реакция героя на происходящее.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часто напоминает автора, однако не совпадает с ним полностью. Это художественный образ, в котором личный опыт обобщается и приобретает смысл эпохи.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это «я» раскрываются мечта, неуверенность, внутренний спор и стремление понять себя, мир и собственное место в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«я» как центр раннего лирического текста
</a:t>
            </a:r>
            <a:endParaRPr lang="en-US" sz="247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8734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5478" y="1453774"/>
            <a:ext cx="258038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ранней лирики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любви в ранних стихах часто показано как предельное переживание. Оно соединяет радость, надежду, ревность и боль, открывая внутреннюю уязвимость героя.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привязанность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Дружеское чувство помогает поэту говорить о доверии, памяти и нравственной поддержке. Через обращение к другу раскрываются искренность и потребность в понимании.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близость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связан с состоянием души и движением жизни. Времена года, вечер, утро или буря становятся не фоном, а частью смысла стихотворения.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время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нередко переходят от личного чувства к размышлению о судьбе человека, творчестве и выборе пути, поднимая частное до философского уровня.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жизни и предназначение
</a:t>
            </a:r>
            <a:endParaRPr lang="en-US" sz="12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часто строятся на ощущении незавершенности: герой чего-то ждет, о чем-то тоскует, к чему-то внутренне готовится. Даже радость здесь окрашена предчувствием потери.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мечты и ожидания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Тоска, предчувствие, надежда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раскрывается через резкие противопоставления. Свет и тьма, тишина и буря, близость и недостижимость помогают передать нестабильность чувства и напряжение внутренней жизни.
</a:t>
            </a:r>
            <a:endParaRPr lang="en-US" sz="1508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переживания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ранняя лирика прежде всего сосредоточена на личном переживании и самоощущении автора.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интимные темы; социальные и сатирические мотивы занимают периферию.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тематическая модель на основе обзора ранней лирики; данные условные.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Преобладающие тематические линии ранней лирики
</a:t>
            </a:r>
            <a:endParaRPr lang="en-US" sz="24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Романтическое наследие в ранних стихах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раннем этапе поэт наследует романтическую поэтику: высокую эмоциональность, культ чувства, интерес к исключительной личности и напряженному внутреннему миру.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Усвоение традиции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особенно ясно проявляется разрыв между мечтой и действительностью. Герой ощущает одиночество, неудовлетворенность и невозможность полного согласия с миром.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Конфликт идеала и реальности
</a:t>
            </a:r>
            <a:endParaRPr lang="en-US" sz="158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романтические мотивы становятся материалом для личной интонации. Через них поэт начинает формировать собственный взгляд на человека, свободу и смысл творчества.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Поиск собственного голоса
</a:t>
            </a:r>
            <a:endParaRPr lang="en-US" sz="14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от непосредственного чувства поэт приходит к более сложной и многозначной художественной системе.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— это стадия формирования метода, языка и системы образов.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ранней и зрелой лирики: основные различия
</a:t>
            </a:r>
            <a:endParaRPr lang="en-US" sz="2499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литературоведческий обзор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поэтика ранней лирики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жизненного впечатления к художественному смыслу и авторской интонации.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Эпитеты, метафоры и олицетворение делают чувство зримым и осязаемым. Благодаря им внутреннее состояние героя превращается в яркий художественный образ.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ранней лирики
</a:t>
            </a:r>
            <a:endParaRPr lang="en-US" sz="271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Анафора, звукопись и риторические вопросы усиливают музыкальность и эмоциональный нажим. Слово начинает работать не только по смыслу, но и по звучанию.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средства позволяют частному переживанию обрести обобщающий смысл. В раннем стихотворении образ часто важнее прямого сообщения.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и повторы помогают передать напряжение мысли. Они организуют текст так, чтобы читатель ощущал колебание между надеждой и сомнением, близостью и разлукой.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зеркало душевного состояния
</a:t>
            </a:r>
            <a:endParaRPr lang="en-US" sz="2763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лирике пейзаж не просто изображает окружающий мир: он тонко подстраивается под настроение героя и помогает читателю понять скрытое движение его чувств и мыслей.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утра, вечера, бури или тишины превращается в язык переживания: природа становится не фоном, а участником внутреннего диалога, усиливая мотив одиночества, надежды или тревоги.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образов помогает ранней лирике создавать цельный и узнаваемый художественный мир, где отдельная деталь быстро обретает символическое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личные и созерцательные мотивы; социальная тема и сатирические элементы заметно уступают им по значимости.
</a:t>
            </a:r>
            <a:endParaRPr lang="en-US" sz="159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ранней лирики по материалам раздела презентации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символы ранней лирики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раннего этапа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и медитативный фрагмент задают тон размышления и сосредоточенности, позволяя автору передать утрату, сомнение или тихое внутреннее напряжение без внешней событийности.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Послание, романс и дружеское стихотворение выводят лирический голос к адресату: в них особенно важны обращение, доверительная интонация и ощущение живого общения.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Стансы и лирическое признание помогают организовать переживание как последовательное движение мысли, где каждая строфа добавляет новый оттенок чувства или оценки.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жанра в ранней лирике не случаен: он помогает точнее раскрыть переживание, выстроить композицию и задать нужную меру эмоциональной открытости.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формальные решения усиливают смысл и эмоциональный тон раннего лирического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здесь не отделена от содержания: ритм, паузы и строфа прямо участвуют в передаче переживания и смыслового напряжения.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размер и строфика в ранних стихах
</a:t>
            </a:r>
            <a:endParaRPr lang="en-US" sz="2596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над поэтикой ранней лирики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понимается как способ сохранить память о важном, сделать личный опыт значимым для других и противостоять равнодушию мира, не теряя внутренней честности.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поэта и предназначение творчества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поэт часто осмысляет себя как человека, наделенного особой восприимчивостью, который обязан не только чувствовать, но и точно назвать пережитое слово.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мотив соединяет частное и общее: индивидуальное самоощущение вступает в диалог с культурным представлением о поэте как о свидетеле, хранителе и толкователе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текстах настроение нередко меняется внутри одного стихотворения, поэтому чувство развивается как последовательность оттенков, а не как ровное состояние.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тональности, связанные с личным переживанием и внутренним движением; спокойная повествовательность встречается реже.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эмоциональной структуры ранней лирики по материалам раздела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тональность ранней лирики
</a:t>
            </a:r>
            <a:endParaRPr lang="en-US" sz="29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наблюдатель, который слышит больше других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стоит у окна и вглядывается в город, будто ищет в его огнях ответ на собственные сомнения. В его речи слышны неуверенность, ожидание и готовность доверить стихам то, что трудно сказать вслух.
</a:t>
            </a:r>
            <a:endParaRPr lang="en-US" sz="1227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Исповедальный голос на фоне рукописей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листы с незавершенными строками, и каждая из них похожа на попытку понять себя. Такой герой не играет роль, а переживает: он размышляет, сомневается и превращает личный опыт в художественное признание.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Одиночество, которое стремится к идеалу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среди людей он чувствует внутреннюю отстраненность и ищет не внешнего успеха, а духовной полноты. Городской пейзаж вокруг подчеркивает его неустроенность, но именно она делает образ особенно напряженным и живым.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ранней поэзии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герой сталкивается с миром, который не отвечает его ожиданиям: реальность оказывается тесной, случайной или равнодушной по сравнению с мечтой о гармонии.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конфликты ранней лирики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 ранней лирике переживается особенно остро, потому что рядом с ним почти всегда возникает стремление к близости, пониманию и духовному отклику.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противоречия поэзия показывает не бытовую ссору, а внутренний перелом: юношеская чувствительность постепенно превращается в более зрелое понимание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важен конфликт чувства и долга, когда личное желание вступает в спор с нравственным выбором, ответственностью или необходимостью скрывать переживание.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ранней лирической темы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личное впечатление преобразуется в художественный и философский смысл.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как школа поэтического голоса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ценна тем, что в ней особенно заметны искренность, поиск собственной интонации и превращение личного чувства в художественный и философский смысл.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2026-05-23T19:32:20Z</dcterms:created>
  <dcterms:modified xsi:type="dcterms:W3CDTF">2026-05-23T19:32:20Z</dcterms:modified>
</cp:coreProperties>
</file>