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клетка: ключевые вопросы и роль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биологии: строение, функции и значение клетки в жизни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клетки: от первооткрывателей к современным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микроскопа в XVII веке началось изучение клеток. В XIX веке сформировалась клеточная теория. Сегодня электронная микроскопия раскрывает мельчайшие детали строения.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структурная единица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наименьшая часть организма, которая способна выполнять функции жизни. Она обеспечивает обмен веществ и развитие тканей организма.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видов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живут самостоятельно, а многоклеточные состоят из специализированных клеток для различных функций.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наследственной информации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клетки хранится ДНК — генетический материал, управляющий всеми процессами и передачей признаков потомкам.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живого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95262"/>
            <a:ext cx="4894200" cy="25118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и функциональные различия между двумя типами клеток.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проще по строению, эукариоты сложнее и крупнее, отличаются наличием ядра и органоидов.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 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и регулирует обмен веществ. Цитоплазма — полужидкая среда с органоидами, где проходят жизненно важные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генетическую информацию эукариотической клетки. Органоиды обеспечивают специализированные функции, например, производство энергии и белков.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исследования микробиоты, 2021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клеток в биосфере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прокариотов больше численно, эукариоты играют значительную роль в экосистемах благодаря биологическому разнообразию.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прокариот обусловлено их численностью, а эукариоты отличаются функциональной сложностью.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внешние раздражители — клетки воспринимают сигналы и адаптируются к изменениям окружающей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клетки потребляют и преобразуют питательные вещества для поддержания жизнедеятельности.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— клетки способны увеличиваться в размерах и делиться, обеспечивая развитие и регенерацию.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хранение и передача генетической информации обеспечивают наследование признаков.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с ДНК, ответственными за наследственность. Внутри ядра находится ядрышко, где синтезируется рибосомная РНК.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 порами регулирует обмен молекул между ядром и цитоплазмой, управляя процессами в клетке.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управление жизнью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вырабатывают энергию в виде АТФ за счёт окисления глюкозы кислородом, обеспечивая работу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 включает двойную мембрану, собственную ДНК и рибосомы, что позволяет им самостоятельно синтезировать некоторые белки.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фабрика белка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рРНК и белков, синтезируют белки, необходимые для роста и функционирования клетки.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располагаются как в цитоплазме, так и на гранулярной эндоплазматической сети, обеспечивая сборку аминокислот в белковые цепочки.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клетки, 2015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растительной и животной клетки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имеет специализированные структуры, обеспечивающие фотосинтез и поддержание формы. Животная клетка более гибкая и адаптирована к разнообразным функциям.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структуры отражают адаптацию клеток к функциям: фотосинтез у растений и высокая подвижность у животных.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 в растениях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который захватывает световую энергию, необходимую для фотосинтеза. Этот процесс преобразует свет в химическую энергию для роста и развития растения.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– источник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производство глюкозы и кислорода, необходимых для жизни на Земле. Этот процесс поддерживает большинство экосистем, обеспечивая пищей и кислородом животных и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среда для биохимических реакций и транспорта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включает гиалоплазму – прозрачную, насыщенную ферментами среду, в которой протекают основные химические реакции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внутри цитоплазмы участвуют в синтезе веществ, метаболизме и обеспечении энергетических потребностей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осуществляется транспорт питательных веществ и продуктов обмена, поддерживается водно-солевой баланс внутри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структура и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 с встроенными белками. Такая структура обеспечивает её гибкость и селективную проницаемость.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обмен веществ с окружающей средой, участвует в передаче сигналов и защите внутреннего содержимого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021815"/>
            <a:ext cx="4788300" cy="30490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 их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биологии, 2020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клеточные органоиды и их функции, обеспечивающие жизнедеятельность клетки.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выполняют специализированные функции, обеспечивая комплексную работу клетки и её жизнеспособность.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процесс точного восстановления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позволяет соматическим клеткам размножаться, создавая две идентичные дочерние клетки и обеспечивая рост и ремонт тканей организма.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деления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митоз, так и мейоз разделяются на стадии (профаза, метафаза, анафаза, телофаза), каждая из которых критична для правильного распределения генетического материала.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основа генетического 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в половых клетках, сокращая число хромосом вдвое и способствуя формированию разнообразия наследственных признаков.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клеток: митоз и мейоз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– последовательность подготовки и деления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нарушения и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деление клеток вызывает онкологические заболевания, вызванные генетическими мутациями, приводящими к росту опухолей.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вирусные атаки нарушают функции клеток, вызывая наследственные болезни и инфекции, существенно влияя на здоровье организма.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клеточной биологии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позволяет легко и точно изменять гены, открывая новые пути лечения генетических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используются для регенерации поврежденных тканей, значительно расширяя возможности медицинской терапии.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Высокоточная микроскопия даёт детальные изображения органоидов, раскрывая механизмы клеточных процессов на новом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клетки — ключ к прогрессу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формирует фундамент для биологических и медицинских знаний, направляя развитие новых методов лечения и инноваций в науке о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2026-05-08T05:50:22Z</dcterms:created>
  <dcterms:modified xsi:type="dcterms:W3CDTF">2026-05-08T05:50:22Z</dcterms:modified>
</cp:coreProperties>
</file>