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 Чаадаеву»: дружба, свобода и гражданский пафос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 дружбе, свободе и долге перед Россией.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над Наполеоном молодые дворяне ждали перемен и размышляли о свободе, чести и будущем страны. В этой атмосфере Пушкин создаёт стихотворение, где личное чувство соединяется с гражданской мыслью.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после 1812 года: время надежд и вопросов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Пушкин: голос молодой поэзии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Выпускник Царскосельского лицея, Пушкин рано заявил о себе как о ярком и смелом поэте. Его стихотворение звучит живо и уверенно, словно написано человеком, который уже чувствует ответственность за своё слово.
</a:t>
            </a:r>
            <a:endParaRPr lang="en-US" sz="1337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Чаадаев: друг, мыслитель, современник
</a:t>
            </a:r>
            <a:pPr algn="l" indent="0" marL="0">
              <a:lnSpc>
                <a:spcPct val="100000"/>
              </a:lnSpc>
              <a:buNone/>
            </a:pPr>
            <a:r>
              <a:rPr lang="en-US" sz="45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Яковлевич Чаадаев был офицером и человеком глубоких взглядов. Для Пушкина он стал не просто адресатом, а собеседником, с которым можно говорить о чести, свободе и будущем России без лишней официальности.
</a:t>
            </a:r>
            <a:endParaRPr lang="en-US" sz="1261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собеседника эпохи: Пушкин и Чаадаев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начинается как дружеское послание: поэт обращается к конкретному человеку, поэтому речь звучит тепло и доверительно, как разговор двух близких по духу людей.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личное обращение быстро выходит за рамки частной беседы. В стихотворении появляются мысли о свободе, поколении и судьбе всей страны, а не только одного человека.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дружеское письмо превращается в гражданское высказывание. Лирический герой говорит от себя, но вместе с тем как представитель своего времени и своей молодёжи.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адресат стихотворения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46606"/>
            <a:ext cx="542225" cy="542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1477" y="1838326"/>
            <a:ext cx="488936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46604"/>
            <a:ext cx="542227" cy="5422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5606" y="1838326"/>
            <a:ext cx="488936" cy="5587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тема: ожидание свободы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Юношеская вера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соглашается с равнодушием и усталостью. Он верит, что молодость должна стремиться к высоким целям, а не мириться с привычным порядком.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как идеал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 стихотворении — не просто слово, а главная мечта поколения. Это образ жизни, в которой человек может думать, говорить и действовать достойно.
</a:t>
            </a:r>
            <a:endParaRPr lang="en-US" sz="1774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и долг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напоминает, что любовь к свободе связана с внутренней честностью. Настоящий человек не отделяет личные желания от ответственности перед Родиной.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звучит уверенность, что страна может измениться. Эта надежда делает стихотворение не мрачным, а вдохновляющим и поднимающим дух.
</a:t>
            </a:r>
            <a:endParaRPr lang="en-US" sz="175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разные мотивы работают вместе и ведут к общей идее произведения.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чувство, патриотизм и вера в свободу соединяются в единую гражданскую позицию.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А. С. Пушкина «К Чаадаеву» (1818)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стихотворения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Начало: грусть о юности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открывается воспоминанием о прошедших мечтах и лёгкой печалью. Лирический герой ощущает, что юные ожидания не сбылись сразу.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Середина: надежда и пробуждение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 тексте возникает вера в духовное и общественное обновление. Разговор с другом помогает превратить разочарование в ожидание перемен.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Финал: призыв к служению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звучит сильная мысль о верности высоким идеалам. Личное чувство становится общим призывом не терять надежды и жить ради России.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Композиция: от личного переживания к гражданскому призыву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личное настроение перерастает в гражданскую мысль.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текста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говорит от имени своего поколения, но при этом звучит очень лично. Его речь напоминает доверительный разговор, в котором важны искренность и внутреннее участие.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молод и не хочет мириться с равнодушием. Для него свобода — не отвлечённая идея, а жизненная потребность, связанная с достоинством человека.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словах слышны уверенность и нравственная требовательность. Он не только надеется на лучшее, но и призывает себя и других быть достойными будущего.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кажется близким школьнику: он мечтает, сомневается, но всё равно выбирает высокую цель. Именно поэтому его голос звучит убедительно и сегодня.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лирического героя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друга и собеседника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Чаадаев в стихотворении — не просто имя в заголовке, а живой собеседник. Через обращение к нему поэт создаёт ощущение личного, тёплого и доверительного разговора.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Чаадаев становится символом мыслящего человека своего времени. С ним связаны честь, разум, стремление к свободе и готовность отвечать за свою страну.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такому образу частное письмо превращается в разговор о главном. Один друг вырастает в образ поколения, которое ищет смысл жизни и своё место в истории.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18" y="1838326"/>
            <a:ext cx="488936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929" y="1846605"/>
            <a:ext cx="542227" cy="5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0987" y="1846605"/>
            <a:ext cx="542227" cy="54222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9059" y="1846604"/>
            <a:ext cx="542227" cy="54222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средства и интонация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торжественно и приподнято: поэт выбирает слова, которые делают дружеское послание похожим на серьёзное размышление о судьбе человека и страны.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Восклицания и обращения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восклицания и прямые обращения создают ощущение живого разговора. Благодаря им текст звучит эмоционально, как искренний призыв, а не как сухое рассуждение.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сопоставляет юношескую веру и разочарование, частное чувство и общественный долг, прошлое и будущее. Эти контрасты помогают яснее увидеть главную мысль стихотворения.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усиливают напряжение речи и запоминаются читателю. Ритм делает стихотворение цельным, а дружеская интонация смягчает пафос и делает гражданскую мысль убедительной.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личное чувство здесь не отделено от гражданской мысли, а помогает ей звучать сильнее и ярче.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связана со свободой и надеждой; дружба и патриотизм поддерживают её и придают стихотворению доверительный тон.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 С. Пушкина «К Чаадаеву», 1818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смысловые акценты стихотворения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«Любви, надежды, тихой славы» — это напоминание о юношеских мечтах, которые ещё живут в сердце героя. В строке слышатся светлые ожидания и вера в будущее.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«Отчизне посвятим души прекрасные порывы» — здесь личное чувство превращается в гражданский выбор. Поэт говорит, что лучшие стремления человека должны служить Родине.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«Россия вспрянет ото сна» — образ пробуждения страны после долгого бездействия. В этих словах звучат уверенность, надежда и вера в историческое обновление.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цитаты и их смысл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показано поколение, которое выбирает честь, свободу и служение Отечеству вместо равнодушия.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 С. Пушкина «К Чаадаеву»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поколение молодых людей у Пушкина становится голосом времени: оно не хочет жить только для себя и чувствует ответственность перед страной.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5695" y="2728778"/>
            <a:ext cx="4472611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стихотворении личные чувства постепенно переходят в общественно значимую мысль.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и гражданское не противопоставлены: дружба, молодость и любовь к Родине вместе формируют главный смысл произведения.
</a:t>
            </a:r>
            <a:endParaRPr lang="en-US" sz="1369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 С. Пушкина «К Чаадаеву»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личного и гражданского начал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1818 год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пишет стихотворение «К Чаадаеву». Оно рождается как дружеское послание, но сразу выходит за рамки частного разговора благодаря гражданской теме.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2872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современников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быстро распространяется в кругу друзей поэта. Его воспринимают как смелое и вдохновляющее высказывание о свободе, чести и долге.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6969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Позднейшая слава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стихотворение становится одним из самых известных текстов Пушкина и входит в школьную программу как важный пример гражданской лирики.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 восприятия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подчёркивает, что настроение текста не остаётся прежним: оно движется вверх вместе с развитием мысли и образов.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печали стихотворение приходит к уверенности. Такое движение помогает увидеть, как личное переживание превращается в гражданский подъём.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А. С. Пушкина «К Чаадаеву»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по частям стихотворения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портреты Пушкина и Чаадаева: они сразу показывают, что стихотворение связано с реальными людьми и дружеским обращением, а не только с отвлечённой темой.
</a:t>
            </a:r>
            <a:endParaRPr lang="en-US" sz="1555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добавить Царскосельский лицей, рукопись стихотворения и виды Петербурга начала XIX века. Такие изображения помогают почувствовать эпоху и вольнолюбивую атмосферу времени.
</a:t>
            </a:r>
            <a:endParaRPr lang="en-US" sz="146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Возможный визуальный ряд для темы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показывает, что настоящая дружба помогает не потерять высокие цели и не замкнуться только на личных интересах.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связывать мечты с ответственностью: свобода здесь понимается не как каприз, а как внутреннее достоинство и выбор.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текст особенно понятен, потому что говорит о чести, верности и надежде простыми, но очень сильными словами.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напоминает: даже короткое стихотворение может вдохновлять на добрые дела и уважение к своей стране.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важно сегодня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личное послание стало голосом поколения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 Чаадаеву» объединило дружбу, любовь к Родине и мечту о свободе. В этом стихотворении личное чувство стало сильным гражданским словом, которое звучит и сегодня.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2026-05-22T17:34:22Z</dcterms:created>
  <dcterms:modified xsi:type="dcterms:W3CDTF">2026-05-22T17:34:22Z</dcterms:modified>
</cp:coreProperties>
</file>