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Бабель и цикл «Конармия»: война, человек, язык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война, увиденная через судьбу и слово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Бабель увидел войну изнутри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 году Исаак Бабель служил в 1-й Конной армии и наблюдал Гражданскую войну как очевидец. Личный опыт, одесская еврейская среда и фронтовые впечатления легли в основу цикла, сразу вызвавшего споры.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цикл «Конармия»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цикла строится на соединении рассказчика, отдельных новелл и повторяющихся мотивов фронтовой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Лютов — образованный и внутренне одинокий рассказчик, который не растворяется в среде конармейцев. Он постоянно ощущает свою чужеродность и наблюдает происходящее с тревожной самоиронией.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еврейского происхождения, Лютов особенно остро реагирует на грубость, насилие и скрытый антисемитизм. Его восприятие делает фронтовой быт не только внешне опасным, но и нравственно болезненным.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Лютова Бабель показывает разрыв между культурной памятью, совестью и военной реальностью. Именно этот конфликт придаёт повествованию напряжение и человеческую глубину.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рассказчика Лютова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1-я Конная армия как художественное пространство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приказ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у Бабеля существует в постоянном движении: переходы, распоряжения, скачка, внезапные столкновения. Этот ритм создаёт ощущение исторической стихии, в которой человек редко распоряжается собой.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фронтовой быт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обозы, ночлеги, деревни и переправы формируют пространство, где война входит в повседневность. Здесь дисциплина соседствует с хаосом, а романтика конницы — с разрушением и страхом.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18868"/>
            <a:ext cx="4782600" cy="25530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новеллы цикла и их смысл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новелл показывают разные нравственные узлы войны.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новелла раскрывает отдельный нравственный конфликт и вместе создаёт цельный образ войны.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И. Э. Бабеля «Конармия»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«Конармии» война не выглядит героическим подвигом: она показана через страх, унижение, казнь и бытовую жестокость, ставшие частью повседневности.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Революционная цель не отменяет личной ответственности. Бабель подчёркивает, что человек остаётся виновным, даже если действует от имени коллектива или приказа.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момент, когда сострадание сталкивается с необходимостью убивать. В таких сценах ясно видно, как война испытывает и размывает нравственные границы.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нравственный предел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ощущение предела, за которым человек теряет способность трезво осмыслять себя и чужую боль.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мотивы цикла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основные мотивы связаны не только с войной, но и с памятью, верой и личным голосом.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цикла составляют насилие, движение и степное пространство; остальные мотивы уточняют нравственный и человеческий смысл войны.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И. Э. Бабеля «Конармия»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Бабель пишет предельно сжато: в короткой фразе он успевает передать событие, настроение и скрытое напряжение. Благодаря этому каждая новелла звучит ёмко и выразительно.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Бабеля: сжатость, контраст, метафоричность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рядом стоят книжная лексика, разговорная речь и резкие бытовые слова. Такой контраст делает стиль живым и помогает почувствовать столкновение культуры и войны.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тексту придают точные детали, неожиданные сравнения и ритм, похожий на сжатую поэму. Из-за этого жестокость воспринимается ещё острее, а повествование — трагически красиво.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насилия и телесности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раны, грязь, пот и усталость у Бабеля — не просто детали, а способ показать войну без прикрас. Телесность разрушает отвлечённый пафос и делает происходящее физически ощутимым.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в «Конармии» становится частью языка эпохи: оно влияет на поступки, речь и отношения людей. Через эту материальную конкретность раскрывается нравственное опустошение человека на войне.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Еврейские мотивы в «Конармии» связаны со страхом погрома, унижением и памятью о разорванном мире, где революция не отменяет старую вражду и бытовое насилие.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Еврейская тема и образ чужого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Лютов переживает войну как человек со стороны: он наблюдает, сомневается и болезненно ощущает собственную уязвимость в среде, где сила часто подменяет правоту.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Гедали говорит о справедливости, истории и человеческой боли, связывая частный опыт еврейского местечка с более широким вопросом о цене перемен для человека.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«чужого» у Бабеля показывает не только национальную, но и нравственную неустойчивость эпохи, в которой личность легко оказывается без защиты.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«Конармии»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цикла постоянно движется: герои редко задерживаются в одном месте, а сама смена локаций усиливает ощущение исторической неустойчивости.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дорога доминируют, потому что именно они задают ритм войны, тогда как остальные пространства фиксируют её вторжение в повседневность.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цикла Исаака Бабеля «Конармия»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1" y="1699837"/>
            <a:ext cx="192000" cy="153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3399333"/>
            <a:ext cx="192000" cy="17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421" y="1685888"/>
            <a:ext cx="18180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399333"/>
            <a:ext cx="192000" cy="170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771" y="1699988"/>
            <a:ext cx="192000" cy="15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в цикле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Лютов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Рассказчик-очевидец соединяет событие и оценку: он фиксирует жестокость происходящего, но не растворяется в коллективе и сохраняет внутреннюю дистанцию.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Евреи местечек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персонажи несут память о травме, погромах и незащищённости; через них раскрывается тема исторической уязвимости и разорванной идентичности.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Конармейцы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Бойцы и командиры воплощают логику военного мира, где решающими становятся приказ, сила, привычка к насилию и зависимость человека от отряда.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Свидетели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встречные, хозяева, дети и старики создают ощущение многоголосия, благодаря которому война видна не только как фронт, но и как судьба общества.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показаны как люди, втянутые в чужую войну: их поведение определяется страхом, усталостью, расчётом и желанием выжить.
</a:t>
            </a:r>
            <a:endParaRPr lang="en-US" sz="11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Антитезы, на которых построен цикл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помогают Бабелю показать войну как пространство постоянного внутреннего конфликта и нравственного испытания.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 не дают однозначной оценки событиям: война у Бабеля одновременно исторически значима и человечески разрушительна.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цикла Исаака Бабеля «Конармия»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молитвы, жертвы и суда придают военным эпизодам значение нравственной притчи: частный случай в «Конармии» всегда соотнесён с вопросом о вине и ответственности.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библейские мотивы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интонации помогают Бабелю говорить о страдании без прямой морализации: событие звучит как часть большого исторического испытания человека и народа.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образы не смягчают трагедию, а, напротив, усиливают её, потому что показывают, насколько тяжело в мире войны сохранить человеческое достоинство.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эпизода к художественному обобщению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построения новелл в «Конармии»: от конкретной сцены к общему смыслу.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«Конармии» в 1920–1930-е годы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годы: первые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Новеллы выходят в печати и сразу вызывают спор: читатели видят не привычный героический миф о Гражданской войне, а жёсткое и беспощадное изображение фронтовой реальности.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начало 1930-х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упрекает Бабеля в натурализме, «очернении» армии и недостатке революционного пафоса, хотя именно точность наблюдения делает книгу художественно сильной и запоминающейся.
</a:t>
            </a:r>
            <a:endParaRPr lang="en-US" sz="1259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«Конармия» закрепляется как классика, потому что показывает войну без упрощений и помогает увидеть, как литература может говорить об истории через моральную сложность.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Бабеля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новелл заставляет каждую фразу работать на смысл, поэтому у Бабеля особенно заметны плотность образа и выразительность интонации.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качества — лаконизм, образность и контрастность: именно они превращают документальный материал в художественно насыщенную прозу.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цикла Исаака Бабеля «Конармия»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«Конармия» стала одним из центральных текстов о Гражданской войне, потому что отказалась от прямой героизации и показала эпоху через фрагменты, столкновения и моральную неоднозначность.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повлиял на дальнейшую военную и историческую прозу, доказав, что историческое время можно передавать не только через сюжет, но и через систему повторяющихся мотивов.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документальности, поэтичности и трагического взгляда делает книгу актуальной и сегодня: она помогает размышлять о цене насилия и ответственности человека перед историей.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«Конармии» в литературе XX века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«Конармия» остаётся значимой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«Конармия» Бабеля важна потому, что показывает войну без прикрас, раскрывает нравственный выбор человека и соединяет историческую правду с ярким, новаторским языком.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2026-05-23T21:58:03Z</dcterms:created>
  <dcterms:modified xsi:type="dcterms:W3CDTF">2026-05-23T21:58:03Z</dcterms:modified>
</cp:coreProperties>
</file>