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соблазнителе, свободе и расплате, знакомая уже несколько веков.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Многоликий Дон Жуан: герой, миф и парадоксы любви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Жуана родился в испанской литературе XVII века и быстро вышел за её пределы. От пьесы Тирсо де Молины до Мольера, Моцарта, Байрона и Пушкина сюжет менялся, но сохранял главные темы: обман, вызов нормам и наказание.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испанской легенды к мировому сюжету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ночных улиц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появляется как дворянин-авантюрист, который легко входит в чужое доверие и так же легко его нарушает. Его часто изображают на фоне тёмной улицы, свечей и маски — в атмосфере тайны и опасного обаяния.
</a:t>
            </a:r>
            <a:endParaRPr lang="en-US" sz="1095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плаще и со шпагой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внешний облик подчёркивает уверенность, решительность и готовность к риску. Плащ, шпага и быстрый взгляд делают героя похожим на человека, который всегда действует первым и не боится последствий своих поступков.
</a:t>
            </a:r>
            <a:endParaRPr lang="en-US" sz="105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свидание как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сюжетах о Дон Жуане важны встречи при свечах, шёпот обещаний и скрытые чувства. Такая сцена сразу показывает двойственность героя: он умеет быть убедительным, но его слова часто не совпадают с настоящими намерениями.
</a:t>
            </a:r>
            <a:endParaRPr lang="en-US" sz="109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Дон Жуан в литературе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первый: любовь как игра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красиво и уверенно, но использует внимание как доказательство собственной силы. Любовь в его руках превращается в способ самоутверждения и проверки власти над чужим доверием.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показывает главный парадокс: внешне герой кажется влюблённым и увлечённым, однако на деле он не умеет сохранять верность, заботу и глубину чувства.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Дон Жуана чувство становится не близостью, а состязанием: ему важнее победить, чем понять другого человека и разделить с ним настоящие переживания.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второй: свобода без ответственности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хочет жить так, будто никаких обязательств не существует. Он не признаёт моральных ограничений и не считает себя обязанным отвечать за обещания, которые дал.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его новая интрига оставляет после себя ревность, обиду и разрушенное доверие. В литературе это подчёркивает: личная свобода без уважения к другим становится источником страдания.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чести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Дон Жуана задевает не только чувства, но и честь людей и их семей. Поэтому его поступки вызывают дуэли, конфликты и желание восстановить справедливость.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Неизбежная расплата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Дон Жуане показывает, что безнравственная свобода не остаётся без последствий. Чем дольше герой нарушает границы, тем ближе момент возмездия.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версии образа Дон Жуана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один сюжет проходил через разные эпохи и жанры, сохраняя узнаваемый характер героя.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версия, тем заметнее новые оттенки: от наказания и морали к иронии, психологической глубине и личному выбору.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литературных версий: Тирсо де Молина (ок. 1630), Мольер (1665), Моцарт и Лоренцо да Понте (1787), Байрон (1819–1824), Пушкин (1830).
</a:t>
            </a:r>
            <a:endParaRPr lang="en-US" sz="4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Жуан кажется обаятельным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свобода манер и готовность нарушать привычные правила производят впечатление силы. Для окружающих это может выглядеть как независимость, хотя за ней скрыта безответственность.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быстро замечает чужие слабости и желания, а затем использует это в общении. Поэтому он выглядит не только смелым, но и очень наблюдательным.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говорить уверенно и подбирает слова так, что собеседник чувствует себя особенным. Такое внимание создаёт иллюзию искренности и располагает к нему с первых минут.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часто кажется человеком, который всё контролирует. Именно уверенность делает его привлекательным даже тогда, когда его слова и поступки явно расходятся.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в разных произведениях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менялся в зависимости от эпохи, жанра и авторского замысла.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остаётся узнаваемым, но каждый автор делает акцент на своём: морали, сатире, драме или внутреннем выборе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образа Дон Жуана: XVII–XIX века.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третий: любовь и одиночество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настоящей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Дон Жуана много знакомств и коротких увлечений, но они не превращаются в доверие и дружбу. Он остаётся рядом с людьми лишь на короткое время.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отношения яркие, но недолгие: в них много внешнего блеска и мало искренности. Поэтому каждая новая победа не делает героя счастливее и не уменьшает пустоту.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за успехом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 Дон Жуана любовных побед, тем заметнее его внутренняя изоляция. Успех не спасает от одиночества, если человек не умеет любить по-настоящему.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о Дон Жуане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в классических версиях образа Дон Жуана.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статуя Командора, или «каменный гость», напоминает о неотвратимой расплате. Эти символы соединяют праздничность, страх и моральный смысл финала.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сюжета: маска, плащ и каменная статуя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 и маска создают вокруг Дон Жуана атмосферу тайны: он скрывает намерения, меняет роли и живёт двойной жизнью, где внешний блеск не совпадает с поступками.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четвёртый: смелость и самоуверенность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не боится действовать первым и легко идёт на риск. Это создаёт образ человека, который уверен в себе и не подчиняется страху.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самоуверенности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постепенно превращается в пренебрежение к правилам и чужим чувствам. Герой начинает считать, что ему позволено больше, чем другим.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границ приводит к конфликтам, потере доверия и наказанию. Внешняя отвага оборачивается ошибкой, потому что она не поддержана ответственностью.
</a:t>
            </a:r>
            <a:endParaRPr lang="en-US" sz="11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образа Дон Жуана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набор качеств, а внутреннее противоречие героя: притягательность сочетается с опасностью.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обаяние и эгоизм: именно они делают Дон Жуана ярким, но одновременно разрушительным персонажем.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версий образа Дон Жуана: Тирсо де Молина, Мольер, Моцарт и да Понте, Байрон, Пушкин.
</a:t>
            </a:r>
            <a:endParaRPr lang="en-US" sz="5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сюжетах о Дон Жуане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персонажи отвечают ему гордостью, достоинством и внутренней силой. Их поведение подчёркивает, что любовь невозможна без уважения и честности.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героини доверяются Дон Жуану и становятся жертвами его красивых слов. Через их наивность особенно ясно видны обман и нарушение обещаний.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героини, которые сопротивляются и не позволяют собой манипулировать. Благодаря им образ Дон Жуана становится менее однозначным и более драматичным.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историях о Дон Жуане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мотивы, которые снова и снова появляются в разных версиях сюжета о Дон Жуане.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устойчивых мотивов литературного сюжета о Дон Жуане.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помогают сохранить узнаваемость сюжета, даже когда авторы меняют жанр, тон и финал.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этого времени образ начал жить в европейской литературе и много раз переосмысляться, потому что тема ложной любви остаётся понятной и сегодня.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6813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точка отсчёта литературной истории Дон Жуана.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литературного сюжета о Дон Жуане; первое известное воплощение — пьеса Тирсо де Молины около 1630 года.
</a:t>
            </a:r>
            <a:endParaRPr lang="en-US" sz="5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сюжет о Дон Жуане живёт уже несколько веков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остаётся понятным, потому что показывает знакомые каждому вещи: доверие, обман, выбор и ответственность. Эти темы не теряют значения ни в одной эпохе.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история Дон Жуана строится на сильном конфликте. Герой нарушает правила, а затем сталкивается с последствиями, поэтому рассказ всегда вызывает интерес и обсуждение.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образа Дон Жуана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складываются в единый конфликт: герой хочет свободы, но его поступки неизбежно затрагивают честь и чувства других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напряжение создают свобода и наказание: именно их столкновение формирует главный смысл сюжета.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литературного сюжета о Дон Жуане на основе произведений Тирсо де Молины, Мольера, Моцарта и да Понте, Байрона и Пушкина.
</a:t>
            </a:r>
            <a:endParaRPr lang="en-US" sz="4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образ Дон Жуана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свобода важна только тогда, когда рядом с ней есть ответственность. Иначе желание делать всё, что хочется, превращается в хаос.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Жуана напоминает, что красивые слова и эффектная внешность не заменяют честности. Без правды доверие быстро разрушается.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учит уважать чувства другого человека. Любовь без заботы, верности и взаимности становится не настоящим чувством, а игрой.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история Дон Жуана предупреждает: краткие победы не приносят счастья. Они могут впечатлять, но не создают ни дружбы, ни душевного покоя.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многоликость образа и главный смысл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остаётся ярким литературным героем, потому что в нём соединяются обаяние, риск, эгоизм и одиночество. Его история напоминает о цене безответственной свободы.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2026-05-23T02:12:36Z</dcterms:created>
  <dcterms:modified xsi:type="dcterms:W3CDTF">2026-05-23T02:12:36Z</dcterms:modified>
</cp:coreProperties>
</file>