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страна лесов, озёр, саун и умных решений.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узнаем о Финляндии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где находится Финляндия, как она развивалась и чем живёт сегодня.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Финляндия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расположена в Северной Европе и соседствует с Россией, Швецией и Норвегией. Это страна с длинной береговой линией, множеством островов и удобным доступом к Балтийскому морю.
</a:t>
            </a:r>
            <a:endParaRPr lang="en-US" sz="1115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страны — Хельсинки. Это крупнейший город и главный политический, культурный и транспортный центр, где сосредоточены государственные учреждения, университеты и важные морские связи.
</a:t>
            </a:r>
            <a:endParaRPr lang="en-US" sz="1115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входит в Европейский союз, а в расчётах использует евро. Это облегчает торговлю, поездки и общение с соседними странами Европы.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рядом с 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границы, транспорт и природа здесь тесно связаны: даже от крупных городов до лесов и озёр часто можно добраться очень быстро.
</a:t>
            </a:r>
            <a:endParaRPr lang="en-US" sz="12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сезоны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широты страны свет и температура заметно меняются по сезонам.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приносит холод и снег, а лето — максимум света. Именно поэтому сезонные занятия и ритм жизни сильно различаются.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климатических особенностей Финляндии по данным Finnish Meteorological Institute
</a:t>
            </a:r>
            <a:endParaRPr lang="en-US" sz="6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которую видно каждый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рядом с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известна как страна тысяч озёр: вода здесь буквально соседствует с городами, дорогами и лесными тропами. Летом на берегах собираются семьи, а зимой замёрзшие поверхности меняют привычный пейзаж на тихий и светлый.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сияние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зимой можно увидеть северное сияние, когда небо окрашивается зелёными и фиолетовыми полосами. Это одно из самых узнаваемых природных явлений страны и важная причина, по которой сюда едут туристы.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ночи и длинный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 северных районах наступают белые ночи: солнце долго не опускается низко, и вечер кажется почти дневным. Благодаря этому прогулки, спорт и поездки на природу продолжаются намного дольше обычного.
</a:t>
            </a:r>
            <a:endParaRPr lang="en-US" sz="101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58702"/>
            <a:ext cx="520200" cy="416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общаются и живут люди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 — основной язык большинства жителей страны. Его слышно в школах, на улицах и в официальных учреждениях почти повсюду.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Шведский имеет официальный статус и особенно заметен на побережье. Вывески, объявления и местные разговоры там часто можно увидеть и услышать на двух языках.
</a:t>
            </a:r>
            <a:endParaRPr lang="en-US" sz="1078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Финны обычно ценят личное пространство, спокойный разговор и уважение к очереди. Такие правила делают общение понятным и предсказуемым.
</a:t>
            </a:r>
            <a:endParaRPr lang="en-US" sz="1218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и соблюдение договорённостей считаются нормой. Из-за этого транспорт, школы и городские службы работают без лишней суеты.
</a:t>
            </a:r>
            <a:endParaRPr lang="en-US" sz="12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между лесами и водой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Хельсинки — центр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Хельсинки — крупнейший город и столица страны. Здесь находятся музеи, университеты, морской порт и важные государственные здания, поэтому город задаёт ритм всей стране.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Эспоо и Вантаа образуют вместе с Хельсинки густонаселённую столичную зону. Эти города связаны транспортом и работой, но рядом с ними всё равно остаются леса и озёра.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Турку и его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Турку — один из старейших городов Финляндии и важный культурный центр. Он известен историей, портом и связью с морскими маршрутами Балтики.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городской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страны города невелики по размеру, зато природа начинается почти сразу за улицами. Поэтому повседневная жизнь здесь часто проходит рядом с лесом и водой.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Швеции к независимости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исторические этапы развития Финляндии в хронологическом порядке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официальных языка имеют равный статус.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 и правительство принимают основные решения, а президент участвует во внешней политике.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Финляндии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школа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финской школе важны равные возможности, поддержка и доверие между учениками и учителями.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подчёркивают: система делает упор не на перегрузку, а на качество обучения и комфортный школьный день.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Finnish National Agency for Education и общеизвестным характеристикам системы образования Финляндии
</a:t>
            </a:r>
            <a:endParaRPr lang="en-US" sz="5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 формируют один из самых узнаваемых образов страны.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озёра формируют привычный ритм жизни и отдыха в стране, где природа всегда рядом с городом.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188 000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Visit Finland.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Простота, которая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дизайн любит простоту: чистые линии, свет и удобство без лишних деталей. Именно поэтому вещи из Финляндии легко узнаются в доме, школе и общественных пространствах. Такой подход делает повседневные предметы одновременно красивыми и практичными.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Здания, в которых хочется быть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в Финляндии часто соединяет дерево, стекло и естественный свет. В городах такие здания выглядят спокойно и современно, но не отрываются от природы. Хороший пример — новые библиотеки, где хочется не только читать, но и проводить время.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символы стиля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Финский дизайн известен и за пределами страны благодаря брендам и именам, ставшим классикой. Marimekko, работы Алвара Аалто и библиотека Oodi показывают, как один стиль может быть разным: ярким, тёплым и технологичным одновременно.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Финляндия стала страной дизайна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41725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63565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и чем гордятся финны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 в Финляндии собирает полные трибуны и считается одним из самых любимых зимних видов спорта. Матчи смотрят семьями, а победы национальной сборной становятся поводом для общего праздника.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виды спорта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 прыжки с трамплина — часть северной спортивной культуры. Длинная зима помогает тренироваться почти каждый сезон, а соревнования по зимним видам спорта часто проходят и на школьном уровне.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фестивали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Финские рок-группы и метал-сцена сделали страну заметной в музыкальном мире. Фестивали собирают тысячи слушателей, а концерты часто проходят на открытом воздухе в тёплые летние вечера.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знают везде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Angry Birds и муми-тролли стали узнаваемыми символами финской поп-культуры. Одни показывают успех цифровых игр, другие — мягкий и добрый мир книг и мультфильмов, знакомый детям во многих странах.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экономики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Финляндии опирается на несколько сильных отраслей, связанных с природой, технологиями и услугами.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 баланс между ресурсами и знаниями: природные отрасли остаются важными, но рост обеспечивают технологии, услуги и квалифицированные кадры.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OECD; Statistics Finland.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сервисов к цифровой стране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первые цифровые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расширением интернета государственные и школьные услуги начали переходить в онлайн. Это упростило запись, обмен документами и повседневное общение с учреждениями.
</a:t>
            </a:r>
            <a:endParaRPr lang="en-US" sz="1166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цифровая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цифровые решения стали привычными в образовании и администрации. Электронные системы помогли сделать услуги быстрее, а доступ к информации — удобнее для жителей по всей стране.
</a:t>
            </a:r>
            <a:endParaRPr lang="en-US" sz="1064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Сейчас: сервисы «в один клик»
</a:t>
            </a:r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Финляндия известна как страна, где многие процессы можно выполнить дистанционно. Онлайн-сервисы поддерживают обучение, работу и взаимодействие с государством без лишних очередей.
</a:t>
            </a:r>
            <a:endParaRPr lang="en-US" sz="10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основа устойчивости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сохраняет леса и развивает экологичный транспорт, чтобы природа оставалась частью повседневной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 — одна из самых лесистых стран Европы, поэтому охрана лесов и устойчивое природопользование здесь особенно важны.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Forest area (% of land area), latest available data.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привычный день в городе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Автобусы, трамваи и поезда связывают районы городов и делают передвижение удобным даже без автомобиля. Для школьников и взрослых это привычный способ добираться до учёбы, работы и встреч.
</a:t>
            </a:r>
            <a:endParaRPr lang="en-US" sz="103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 велосипеде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здесь — не только летнее развлечение, но и обычный транспорт. Для него делают отдельные дорожки, стоянки и безопасные маршруты, чтобы поездка была спокойной и предсказуемой.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ходить пешком
</a:t>
            </a:r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Пешеходные зоны и продуманные переходы помогают людям чувствовать себя уверенно. В городах стараются создавать среду, где можно идти пешком, не мешая транспорту и не торопясь.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вкусов Финляндии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431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Ржаной хлеб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Ржаной хлеб часто подают к завтраку и обеду: он сытный, плотный и долго сохраняет свежесть. Для финской кухни это один из самых узнаваемых вкусов.
</a:t>
            </a:r>
            <a:endParaRPr lang="en-US" sz="1028" dirty="0"/>
          </a:p>
        </p:txBody>
      </p:sp>
      <p:sp>
        <p:nvSpPr>
          <p:cNvPr id="13" name="Text 3"/>
          <p:cNvSpPr txBox="1"/>
          <p:nvPr/>
        </p:nvSpPr>
        <p:spPr>
          <a:xfrm>
            <a:off x="2305938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картофель
</a:t>
            </a:r>
            <a:pPr algn="l" indent="0" marL="0">
              <a:lnSpc>
                <a:spcPct val="100000"/>
              </a:lnSpc>
              <a:buNone/>
            </a:pPr>
            <a:r>
              <a:rPr lang="en-US" sz="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готовят по-разному: запекают, варят или подают в супе. Вместе с картофелем и мягкими специями он даёт простой, тёплый и понятный вкус.
</a:t>
            </a:r>
            <a:endParaRPr lang="en-US" sz="1016" dirty="0"/>
          </a:p>
        </p:txBody>
      </p:sp>
      <p:sp>
        <p:nvSpPr>
          <p:cNvPr id="14" name="Text 4"/>
          <p:cNvSpPr txBox="1"/>
          <p:nvPr/>
        </p:nvSpPr>
        <p:spPr>
          <a:xfrm>
            <a:off x="39972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собирают летом и осенью, а потом добавляют в каши, десерты и выпечку. Они делают блюда ярче и напоминают о северной природе.
</a:t>
            </a:r>
            <a:endParaRPr lang="en-US" sz="1066" dirty="0"/>
          </a:p>
        </p:txBody>
      </p:sp>
      <p:sp>
        <p:nvSpPr>
          <p:cNvPr id="15" name="Text 5"/>
          <p:cNvSpPr txBox="1"/>
          <p:nvPr/>
        </p:nvSpPr>
        <p:spPr>
          <a:xfrm>
            <a:off x="570782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сыр
</a:t>
            </a:r>
            <a:pPr algn="l" indent="0" marL="0">
              <a:lnSpc>
                <a:spcPct val="100000"/>
              </a:lnSpc>
              <a:buNone/>
            </a:pPr>
            <a:r>
              <a:rPr lang="en-US" sz="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Leipäjuusto часто называют «хлебным сыром». Его подают тёплым, иногда с ягодным вареньем, поэтому вкус получается мягким и необычным для тех, кто пробует его впервые.
</a:t>
            </a:r>
            <a:endParaRPr lang="en-US" sz="1001" dirty="0"/>
          </a:p>
        </p:txBody>
      </p:sp>
      <p:sp>
        <p:nvSpPr>
          <p:cNvPr id="16" name="Text 6"/>
          <p:cNvSpPr txBox="1"/>
          <p:nvPr/>
        </p:nvSpPr>
        <p:spPr>
          <a:xfrm>
            <a:off x="7420975" y="2141600"/>
            <a:ext cx="12108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Суп на 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Lohikeitto — популярный молочный суп с лососем и картофелем. Его часто готовят дома и подают в школьных столовых, потому что это простое и очень сытное блюдо.
</a:t>
            </a:r>
            <a:endParaRPr lang="en-US" sz="9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Финляндии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стране часто не совпадают с реальной жизнью, если посмотреть на климат, людей и природу внимательнее.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оказывается более разнообразной, чем стереотипы: в ней есть и мягкое лето, и активная городская жизнь, и богатая природная среда.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Visit Finland; Encyclopaedia Britannica.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Финляндия: северная страна с современным характером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запоминается как страна, где природа, образование, безопасность и современные сервисы помогают людям жить удобно и спокойно. Именно это сочетание делает её по-настоящему особенной.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2026-07-27T01:50:59Z</dcterms:created>
  <dcterms:modified xsi:type="dcterms:W3CDTF">2026-07-27T01:50:59Z</dcterms:modified>
</cp:coreProperties>
</file>