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организм — живая система: ключевые аспекты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организмы с саморегуляцией и жизненно важными функциями для экосистемы.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и экосистем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вещества, поддерживают атмосферный баланс и образуют почвы. Их разнообразие обеспечивает питание и среду для многих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строения растения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имеют прочную клеточную стенку из целлюлозы, ядро, цитоплазму и большую вакуоль, обеспечивая структуру и жизненные процессы.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особенностью зелёных клеток являются хлоропласты, которые выполняют фотосинтез, преобразуя солнечную энергию в пищу.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структура обеспечивает обмен веществ и дыхание, поддерживая рост и развитие всего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в растениях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располагаются в ростовых зонах и обеспечивают образование новых клеток, что позволяет растению увеличиваться в размерах и восстанавливать повреждения.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— меристемы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покрывают поверхность тела растения, предотвращая потерю влаги и защищая от повреждений и патогенов окружающей среды.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защищают растение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обеспечивают движение воды, минеральных солей и органических веществ по всему растению, поддерживая жизнедеятельность органов.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транспортируют вещества
</a:t>
            </a:r>
            <a:endParaRPr lang="en-US" sz="1184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Жесткие механические ткани укрепляют органы, обеспечивают устойчивость растения к ветру и механическим воздействиям внешней среды.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придают силу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растений и их функции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укрепляет растение в почве, всасывает воду и растворённые минеральные вещества для питания.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связывает корень и листья, обеспечивает транспортировку веществ и иногда служит местом запасания питательных веществ.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отвечает за фотосинтез, газообмен и испарение воды, поддерживая обмен веществ и рост растения.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энергия жизни растений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происходит преобразование солнечной энергии в химическую, что позволяет создавать глюкозу из воды и углекислого газа.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фабрики органики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обеспечивает питание растений, влияет на качество воздуха и поддерживает пищевые цепи во всех экосистемах.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свет, растения поглощают воду и CO₂, синтезируют органические вещества и выделяют кислород — ключевой источник жизни на Земле.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фотосинтеза: этапы и роли компонентов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 и углекислый газ — ключевые факторы, взаимодейстующие для синтеза органических веществ.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фотосинтеза зависит от поступления всех компонентов, влияя на рост и развитие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обмен: транспирация и всасывание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активно всасывает воду из почвы, которая поднимается по стеблю к листьям благодаря проводящим тканям растения.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листьях через устьица вода испаряется (транспирация), что способствует охлаждению растения и движению минеральных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растений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необходим для синтеза белков и нуклеиновых кислот, обеспечивая рост и развитие растения.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способствует формированию корневой системы и энергетическому обмену клеток.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водный баланс и участвует в процессах фотосинтеза и дыхания.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входит в состав хлорофилла, обеспечивая эффективное поглощение света и фотосинтез.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растений: обмен веществ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кислород для расщепления органических веществ, получая энергию, необходимую для жизнедеятельности клеток.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дыхании выделяются углекислый газ и вода, которые затем участвуют в фотосинтезе, поддерживая круговорот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8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растительном организме
</a:t>
            </a:r>
            <a:endParaRPr lang="en-US" sz="278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учебных материалов по биологии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растения и его регуляция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Ауксины, гибберелины и цитокинины регулируют скорость деления и рост клеток. Они влияют на направление роста, способствуя адаптации растения к условиям окружающей среды.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Фитогормоны управляют развитием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клетки изменяются и специализируются на выполнении разных функций. Эта дифференцировка формирует корни, стебли и листья, определяя структуру растения.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клеток — основа органообразования
</a:t>
            </a:r>
            <a:endParaRPr lang="en-US" sz="1397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начинается в меристемах — специализированных участках, где клетки активно делятся. Эти зоны находятся в верхушках корней и побегов, обеспечивая непрерывное увеличение размеров и формирование новых тканей.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— генераторы нового роста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растений: половое и бесполое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цветковых растений происходит через образование семян, что способствует генетическому разнообразию и адаптации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осуществляется с помощью вегетативных органов, таких как корневища, луковицы и клубни, обеспечивая быстрое распространение растений.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размножения важны для сохранения вида и его расселения в различных условиях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и геотропизм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Геотропизм проявляется в направленном росте корней вниз — вглубь почвы, что обеспечивает устойчивость и доступ к воде и минералам.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Геотропизм — рост по силе тяжести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фототропизме стебель изгибается в сторону источника света, что улучшает фотосинтез и выживание растения в условиях ограниченного освещения.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— движение к свету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растений с другими организмами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симбиоз грибов с корнями растений, увеличивающий площадь поглощения воды и минералов.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паразитируют на других, например омела, получая питательные вещества за счёт хозяина.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на корнях бобовых фиксируют атмосферный азот, обогащая почву и способствуя росту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органов растения: сравнение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растения выполняют уникальные функции, обеспечивающие жизнедеятельность и рост.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специализирован для жизненно важных процессов и поддерживает жизнедеятельность всего растения.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ботанике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растений к среде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суккуленты, такие как алоэ и кактусы, накапливают воду в толстых мясистых тканях и имеют плотную кутикулу. Это помогает им выживать в засушливых условиях с минимальными потерями влаги.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— хранители воды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Рогоз и тростник развивают специальные воздушные полости в тканях, обеспечивающие доставку кислорода к корням в условиях затопления и низкой доступности воздуха.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 с воздушными полостями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Лианы, например виноград и плющ, используют длинные гибкие стебли для опоры на другие растения. Это позволяет им доступать к солнечному свету, не затрачивая энергию на создание мощного ствола.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— мастера поддержки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природе и для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кислород, необходимый для дыхания животных и человека, поддерживая жизнь на планете.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структурируют почву и предотвращают эрозию, сохраняя плодородие и стабильность экосистем.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 и сырьём для животных и людей, обеспечивая питательные вещества и материалы для различных отраслей.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растений в медицине, текстильной и бумажной промышленности делает их важнейшим ресурсом для человеческого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забота о растениях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ведёт к сокращению разнообразия растений через вырубку лесов и загрязнение окружающей среды, что угрожает экосистемам.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растительного мира необходимы природные парки, лесовосстановление и массовое экологическое образование, а также участие в посадке зелёных насаждений.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на Земле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организмы обеспечивают биохимические процессы и энергетический обмен, поддерживая экологическое равновесие. Их сохранение необходимо для устойчивого будущего человечества.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2026-05-08T13:49:46Z</dcterms:created>
  <dcterms:modified xsi:type="dcterms:W3CDTF">2026-05-08T13:49:46Z</dcterms:modified>
</cp:coreProperties>
</file>