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исследования Беларуси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положение, природа, хозяйство и история географических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географическое положение Беларуси имеет особое значение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находится на перекрёстке путей между Балтийским и Черноморским бассейнами. Равнинный рельеф, умеренно континентальный климат и развитая речная сеть сделали её территорию удобной для заселения, хозяйственного освоения и международного транзита.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положения Беларуси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Восточной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расположена в центральной части Восточно-Европейской равнины. Такое положение делает страну естественным сухопутным связующим звеном между западными и восточными районами континента.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страны простирается примерно от 51° до 56° северной широты и от 23° до 33° восточной долготы. Это определяет умеренные природные условия и заметную протяжённость с севера на юг.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выхода к морю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не имеет морского побережья, поэтому её связи с внешним миром опираются на сухопутные и речные маршруты. Это усиливает значение транспортных коридоров и пограничных переходов.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экономическими районами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находится между крупными экономическими центрами Восточной Европы. Такое положение повышает значение транзита, логистики и межрегионального взаимодействия, особенно для торговли и перевозок.
</a:t>
            </a:r>
            <a:endParaRPr lang="en-US" sz="7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Беларуси и соседние государства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граничит с пятью государствами, а её западные и северо-западные рубежи особенно важны для связей с Европой.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стыке пяти стран делает границу не только рубежом, но и зоной активных транспортных и торговых контактов.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государственной границе Беларуси; учебный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Беларуси и его влияние на освоение территории
</a:t>
            </a:r>
            <a:endParaRPr lang="en-US" sz="2196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Беларуси занята низменностями и слабоволнистыми равнинами. Это облегчает строительство дорог, железнодорожных линий, городов и крупных сельскохозяйственных массивов.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Невысокие абсолютные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высота поверхности составляет около 160 метров над уровнем моря. Самая высокая точка страны — Дзержинская гора, 345 метров, поэтому перепады высот здесь сравнительно невелики.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способствует более равномерному размещению поселений и хозяйственных объектов. Он снижает затраты на строительство и упрощает пространственную организацию территории.
</a:t>
            </a:r>
            <a:endParaRPr lang="en-US" sz="894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хозяйством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расчленённость поверхности благоприятна для земледелия и транспортной инфраструктуры. В то же время отдельные пониженные участки требуют мелиорации и внимательного водного регулирования.
</a:t>
            </a:r>
            <a:endParaRPr lang="en-US" sz="9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физико-географические районы Беларуси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стране заметно преобладают равнинные территории, а возвышенности занимают сравнительно небольшую площадь.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Выравненность рельефа доминирует, но различия между районами формируют мозаичность природных условий и ландшафтов.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физико-географическим районам Беларуси на основе школьной географии
</a:t>
            </a:r>
            <a:endParaRPr lang="en-US" sz="6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 природные ресурсы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 континентальный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Беларуси характерны сравнительно мягкая зима, тёплое лето и умеренное увлажнение. Годовое количество осадков обычно составляет 550–700 мм, что создаёт благоприятные условия для разных видов хозяйства.
</a:t>
            </a:r>
            <a:endParaRPr lang="en-US" sz="1012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воды относятся к важнейшим природным богатствам страны. Они поддерживают биоразнообразие, обеспечивают сырьё для хозяйства, а также имеют большое значение для отдыха и водоснабжения.
</a:t>
            </a:r>
            <a:endParaRPr lang="en-US" sz="1032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Значимую роль играют торф, калийные соли и строительные материалы. Эти ресурсы стали основой для развития добывающей и перерабатывающей промышленности, особенно в отдельных промышленных районах.
</a:t>
            </a:r>
            <a:endParaRPr lang="en-US" sz="1062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поддерживают сельское хозяйство, но в ряде районов требуются мелиорация и рациональное природопользование. Это особенно важно на переувлажнённых и заболоченных территориях.
</a:t>
            </a:r>
            <a:endParaRPr lang="en-US" sz="10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хозяйство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условий, ресурсов и транспортного положения с хозяйственным развитием страны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Воды, которые формируют пространство Беларуси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 Припять: южная водная ось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 Припять образуют важную часть водной системы Беларуси и связывают страну с бассейном Чёрного моря. Их поймы, разливы и притоки влияют на ландшафты Полесья, условия расселения и хозяйственное использование территорий. Здесь особенно заметна связь воды и природы.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Двина и Неман: связь с северо-западом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особенно заметны Западная Двина и Неман. Эти реки относятся к бассейну Балтийского моря и формируют природные коридоры, вдоль которых исторически развивались поселения, транспортные пути и хозяйственные контакты. Их долины остаются важными для природопользования.
</a:t>
            </a:r>
            <a:endParaRPr lang="en-US" sz="984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как ресурс и образ края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Беларуси более десяти тысяч озёр, и среди них выделяются Нарочь, Освейское и Дривяты. Озёрные территории ценны не только красотой пейзажа: они важны для экологии, отдыха, рыболовства и обеспечения населения водой, особенно в районах с высокой рекреационной нагрузкой.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объекты Беларуси и их значение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показывают, насколько разнообразны природные условия страны и как они связаны с охраной природы, туризмом и водным режимом.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страны сочетают охранную, рекреационную и водорегулирующую функции, поэтому их сохранение важно и для экологии, и для хозяйства.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Беларуси; сведения об особо охраняемых природных территориях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сведения о территории Беларуси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упоминания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сведения о белорусских землях встречаются в летописях, где описывались города, пути сообщения, реки и политические события. Эти записи дали основу для ранних представлений о территории.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Литовское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Великого княжества Литовского появились более систематические описания городов, дорог и административных границ. Они помогали управлять землями и уточнять их пространственную организацию.
</a:t>
            </a:r>
            <a:endParaRPr lang="en-US" sz="752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военные и административные карты, составленные для нужд управления, обороны и налогообложения. На них всё точнее показывались поселения, водные объекты и важные пути.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переход к 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 века картографические материалы стали заметно точнее и превратились в важную основу для дальнейшего изучения рельефа, рек и природных условий Беларуси.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Беларуси в XIX веке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Топографические съёмки
</a:t>
            </a:r>
            <a:pPr algn="l" indent="0" marL="0">
              <a:lnSpc>
                <a:spcPct val="115000"/>
              </a:lnSpc>
              <a:buNone/>
            </a:pPr>
            <a:r>
              <a:rPr lang="en-US" sz="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на территории Беларуси широко проводились топографические съёмки, которые уточняли рельеф, речную сеть и размещение населённых пунктов. Эти материалы стали основой для карт и практического управления местностью.
</a:t>
            </a:r>
            <a:endParaRPr lang="en-US" sz="777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и ботанические исследования помогали понять особенности земель, лесов и сельскохозяйственных угодий. Учёные сопоставляли природные условия с возможностями хозяйственного освоения разных районов.
</a:t>
            </a:r>
            <a:endParaRPr lang="en-US" sz="777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Карский и другие исследователи изучали население, языки, расселение и историческую географию. Благодаря их работам Беларусь стала восприниматься как территория с чётко выраженными региональными различиями.
</a:t>
            </a:r>
            <a:endParaRPr lang="en-US" sz="777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Тышкевич и его современники внесли вклад в описание природы и истории края. Их наблюдения объединили данные о ландшафтах, населении и хозяйстве в более целостную картину региона.
</a:t>
            </a:r>
            <a:endParaRPr lang="en-US" sz="9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географическая наука в XX веке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к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география Беларуси вышла за рамки отдельных наблюдений и стала комплексной наукой. Исследователи связывали природные зоны, расселение населения и размещение хозяйства в единую картину территории.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и 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мелиорации, болотам и водному режиму. На картах и в полевых работах хорошо проявлялась задача преобразования природной среды без разрушения её устойчивости.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университетских кафедр, геологических экспедиций и систематического картографирования укрепило национальные научные школы. Географы получали всё более точные данные о стране и её хозяйственном развитии.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изучения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последовательный переход от описаний и карт к комплексным и цифровым методам исследования территории.
</a:t>
            </a:r>
            <a:endParaRPr lang="en-US" sz="10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Беларуси как транспортные узлы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 Минска усиливает его роль в перераспределении потоков между регионами страны и внешними направлениями. Городские узлы различаются по функциям и связи с международными коридорами.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текстовому описанию наиболее значимым узлом остаётся Минск; Брест выделяется как пограничный центр, а остальные крупные города формируют опорную региональную сеть.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учебному описанию, без статистических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Трансграничное положение и международные связи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находится на пересечении направлений Европа—Россия и Север—Юг. Через её территорию проходят автомобильные, железнодорожные и трубопроводные маршруты, обеспечивая устойчивую связь между соседними регионами.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 усиливает внешнюю торговлю и делает приграничные территории пространством активных контактов. Здесь особенно заметны транспортные потоки, деловые связи и повседневные перемещения населения.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обслуживания транзита развиваются пункты пропуска, логистические центры и таможенная инфраструктура. Это важно не только для перевозок, но и для контроля экономических и правовых процессов.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Трансграничность влияет на миграционные потоки, вопросы экономической безопасности и взаимодействие с соседними государствами. Поэтому такие районы требуют согласованной политики и постоянного мониторинга.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территориальные особенности Беларуси
</a:t>
            </a:r>
            <a:endParaRPr lang="en-US" sz="203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процессы и условия наиболее характерны для разных частей страны и почему они важны для землепользования и охраны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риски связаны с низменностями, поймами рек и освоенными территориями. Для устойчивого использования земель необходимы мелиорация, водоохранные меры и экологический контроль.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природным условиям Беларуси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географических исследований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быстро оценивать состояние лесов, водоёмов, полей и застройки. По ним удобно отслеживать изменения территории и выявлять участки, где природная среда испытывает нагрузку.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ГИС-технологии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информационные системы объединяют карты, статистику и пространственные данные. Они помогают анализировать землепользование, расселение, транспортную сеть и природные риски.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 рельефа делают видимыми высоты, уклоны и формы поверхности. Это важно для изучения водоразделов, паводков, мелиорации и планирования строительства.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GPS-измерения повышают точность полевых наблюдений, а экологический мониторинг помогает фиксировать влияние хозяйственной деятельности и изменений климата на природные комплексы страны.
</a:t>
            </a:r>
            <a:endParaRPr lang="en-US" sz="7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географического положения Беларуси
</a:t>
            </a:r>
            <a:endParaRPr lang="en-US" sz="202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рельеф, умеренно влажный климат и разнообразные почвы создают условия для земледелия и животноводства. В отдельных районах важны мелиорация и бережное использование земель.
</a:t>
            </a:r>
            <a:endParaRPr lang="en-US" sz="857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 в Восточной Европе поддерживает транзитные функции страны. Через Беларусь проходят магистрали, связывающие крупные рынки и обеспечивающие внутренние и внешние перевозки.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Водно-лесные ландшафты, озёра, национальные парки и исторические города формируют основу для рекреации. Географическое разнообразие делает туризм важной сферой регионального развития.
</a:t>
            </a:r>
            <a:endParaRPr lang="en-US" sz="857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районов требует разных подходов к охране окружающей среды. Там, где особенно заметны болотные, лесные или речные комплексы, особенно важен экологический контроль.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территория, которую объясняет география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Беларуси помогает понять её транспортную роль, природные особенности и направления хозяйственного развития. Исторические исследования и современные технологии показывают, насколько тесно связаны пространство, ресурсы и жизнь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2026-06-03T00:32:09Z</dcterms:created>
  <dcterms:modified xsi:type="dcterms:W3CDTF">2026-06-03T00:32:09Z</dcterms:modified>
</cp:coreProperties>
</file>