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81849" y="1015875"/>
            <a:ext cx="52074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и почему города растут быстрее сёл?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981849" y="1501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28866" y="953250"/>
            <a:ext cx="2971465" cy="323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расселяются по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 показывает, где живут люди: в городах или сельской местности. Эта тема помогает понять, почему одни территории быстро растут, а другие меняются медленнее, и как меняется жизнь людей в мире.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5390" y="0"/>
            <a:ext cx="374712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город отличается от села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112152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люди живут ближе друг к другу: домов больше, улицы оживлённее, а населения на небольшой территории значительно больше. В селе пространство свободнее, а жильё обычно расположено реже.
</a:t>
            </a:r>
            <a:endParaRPr lang="en-US" sz="1274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195220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застройка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города характерны многоэтажные дома, кварталы и густая застройка. В сельской местности чаще встречаются частные дома, огороды, поля и участки земли рядом с жильём.
</a:t>
            </a:r>
            <a:endParaRPr lang="en-US" sz="1274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278287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больше рабочих мест в торговле, сфере услуг и промышленности, а транспорт ходит чаще и разнообразнее. В селе труд чаще связан с землёй, животноводством и местными хозяйствами.
</a:t>
            </a:r>
            <a:endParaRPr lang="en-US" sz="1274" dirty="0"/>
          </a:p>
        </p:txBody>
      </p:sp>
      <p:sp>
        <p:nvSpPr>
          <p:cNvPr id="13" name="Text 5"/>
          <p:cNvSpPr txBox="1"/>
          <p:nvPr/>
        </p:nvSpPr>
        <p:spPr>
          <a:xfrm>
            <a:off x="430200" y="361355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быстрее меняется и теснее связана с технологиями, учёбой и современным транспортом. В селе ритм обычно спокойнее, а связь с природой заметнее в повседневной жизни.
</a:t>
            </a:r>
            <a:endParaRPr lang="en-US" sz="12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 мира
</a:t>
            </a:r>
            <a:endParaRPr lang="en-US" sz="2854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и прогнозы урбанизации; данные за 1950, 2000, 2020 и прогноз на 2050 год.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идёт неравномерно: в разных регионах она развивается с разной скоростью, но общий тренд сохраняется уже десятилетиями.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городских жителей постоянно растёт, а к середине века города станут домом для большинства населения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в города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больше школ, колледжей, университетов и кружков. Поэтому дети и подростки получают больше возможностей для обучения, а семьи могут выбрать подходящие образовательные учреждения.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профессия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дают больше рабочих мест и широкий выбор профессий. Здесь легче найти занятие по интересам, а также попробовать себя в торговле, сфере услуг, науке или производстве.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обычно удобнее транспорт, связь и бытовые услуги. Это делает повседневные дела проще и быстрее, особенно когда нужно добираться на учёбу, работу или лечение.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работы в селе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часть рабочих мест исчезает из-за механизации сельского хозяйства. Когда людей требуется меньше, многие ищут обучение и работу в районных центрах и крупных городах.
</a:t>
            </a:r>
            <a:endParaRPr lang="en-US" sz="13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приток людей запускает строительство, создание рабочих мест и расширение городской территории.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роста города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 как огромный городской центр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Мегаполисом называют город или агломерацию, где живёт более 10 миллионов человек. Такие центры обычно объединяют несколько районов и пригородов в единое городское пространство.
</a:t>
            </a:r>
            <a:endParaRPr lang="en-US" sz="1388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крупнейшим мегаполисам мира относятся Токио, Дели, Шанхай, Сан-Паулу и Мехико. Они заметны не только размером, но и влиянием на экономику и транспорт.
</a:t>
            </a:r>
            <a:endParaRPr lang="en-US" sz="1388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мегаполисе много высотных зданий, крупных дорог, мостов, вокзалов и развязок. Пространство используется очень активно, поэтому городской пейзаж кажется особенно насыщенным и сложным.
</a:t>
            </a:r>
            <a:endParaRPr lang="en-US" sz="1333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большом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одновременно много людей, машин и различных услуг. Это создаёт большие возможности, но требует хорошего управления, чтобы город оставался удобным и безопасным для жителей.
</a:t>
            </a:r>
            <a:endParaRPr lang="en-US" sz="13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9083" y="2750150"/>
            <a:ext cx="4356185" cy="2082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мира по численности населения
</a:t>
            </a:r>
            <a:endParaRPr lang="en-US" sz="2394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городские агломерации и помогает увидеть, в каких регионах сосредоточены самые большие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списке преобладают города Азии, а среди крупнейших агломераций заметно также присутствие Латинской 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для городских агломераций.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 млн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насчитывает Токио и его агломерация, оставаясь крупнейшей в мире.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объединяет огромный населённый пункт с очень развитым транспортом, экономикой и управлением. Это пример того, как мегаполис становится центром страны и мировых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для городских агломераций.
</a:t>
            </a:r>
            <a:endParaRPr lang="en-US" sz="11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40" y="1179310"/>
            <a:ext cx="312100" cy="24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455" y="1179310"/>
            <a:ext cx="312100" cy="249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858" y="1165439"/>
            <a:ext cx="312100" cy="27742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5261" y="1179310"/>
            <a:ext cx="312100" cy="2496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 быстрый рост городов Азии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быстро растёт из-за переезда людей из сельской местности и из соседних районов. Многие семьи ищут здесь работу, учёбу и более широкий выбор услуг.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рождаемость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города увеличивается не только за счёт миграции, но и благодаря естественному приросту. Это усиливает нагрузку на школы, транспорт и городские районы.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частях города особенно заметны трудности с водой и жильём. Чем быстрее растёт население, тем сложнее вовремя обеспечить всех нужными условиями.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больших районов Дели характерны загрязнение воздуха, перегруженные дороги и нехватка доступного жилья. Эти трудности часто сопровождают очень быстрый рост мегаполисов.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и крупнейшие города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2024; составлено по списку крупнейших городских агломераций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больших городских агломераций мира особенно выделяется Азия: именно здесь сосредоточено больше всего гигантских городов.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распределены неравномерно: большинство находится в Азии, а остальные континенты представлены единичными мегаполисами.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744" y="310416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4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90319" y="3079625"/>
            <a:ext cx="22275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людям жизнь в городе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2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сосредоточены школы, колледжи и университеты, поэтому легче продолжать образование и выбирать подходящую траекторию обучения без долгих поездок.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2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обычно предлагает больше поликлиник, больниц и специалистов. Это особенно важно для семей с детьми и пожилых людей.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64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метро, трамваи и электрички помогают быстро добираться до работы, учёбы и мест отдыха. Это экономит время и расширяет возможности передвижения.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4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больше предприятий торговли, промышленности, науки и финансов. Поэтому здесь проще найти профессию, связанную не только с сельским хозяйством, но и с современными сферами.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крупных городов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теснота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город, тем сильнее нагрузка на дороги и транспорт. Из-за этого люди теряют время в пробках, а общественный транспорт работает с перегрузкой в часы пик.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шум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машин, предприятий и плотная застройка усиливают загрязнение воздуха и уровень шума. Это ухудшает самочувствие жителей и делает отдых в городе менее комфортным.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жилья и 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повышает спрос на квартиры и землю. Жильё дорожает, а свободных территорий для парков, скверов и детских площадок становится меньше.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дороги и водопровод могут не успевать за ростом населения. Тогда очереди, нехватка мест и перебои в обслуживании становятся обычной проблемой.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632257"/>
            <a:ext cx="4714800" cy="18789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 сельская жизнь: сравнение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как по-разному устроены жизнь и работа людей в городе и в сельской местности.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выбора в работе и транспорте, а село — более спокойный ритм и связь с сельским хозяйством.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и его 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овощи и молоко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каждым продуктом на городском столе стоит труд сельских жителей. Поля дают зерно и овощи, фермы — молоко, мясо и яйца. Именно село обеспечивает города основой повседневного питания.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земле и в лесу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важны растениеводство, животноводство и лесное хозяйство. Эти занятия связаны с природой и требуют постоянного ухода за землёй, техникой и животными. Так формируется основа местной экономики.
</a:t>
            </a:r>
            <a:endParaRPr lang="en-US" sz="1273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 часть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дома, огороды, поля и пастбища создают узнаваемый сельский пейзаж. Здесь тише, больше открытого пространства и сильнее связь человека с окружающей природой и сезонными работами.
</a:t>
            </a:r>
            <a:endParaRPr lang="en-US" sz="12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сельско-городской миграции и причины роста городов.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села к городу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всего людей в мире
</a:t>
            </a:r>
            <a:endParaRPr lang="en-US" sz="2824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оценки по регионам мира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регионы одновременно содержат и крупнейшие агломерации, поэтому именно там особенно заметна роль городов.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остаётся главным центром расселения людей, а Африка выделяется быстрым ростом населения и 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города становятся удобнее для жизни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улиц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начинает с продуманной схемы дорог, кварталов и общественных пространств. Это помогает снизить хаос застройки и сделать перемещение по городу более понятным.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расширяют метро, автобусы, трамваи и велодорожки. Удобный транспорт уменьшает пробки и позволяет быстрее добираться до работы, школы и дома.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 безопасные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парки, дворы, пешеходные зоны и новые жилые кварталы. Они делают город комфортнее, а воздух и отдых — более качественными.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школы, поликлиники, системы очистки воды и воздуха помогают городу справляться с ростом населения и сохранять удобство для 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города и их влияние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городах находятся биржи, банки и штаб-квартиры компаний. Здесь принимают решения, которые влияют на торговлю, инвестиции и экономику целых стран.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аэропорты связывают города с другими регионами мира. Через них проходят товары, пассажиры и важные маршруты международной торговли.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привлекают университеты, лаборатории и исследовательские центры. Именно там чаще появляются новые идеи, профессии и технологические решения.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театры, выставки и крупные фестивали делают мировые города заметными центрами культуры. Они объединяют людей, языки и традиции из разных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село: один мир, разные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быстрее, потому что дают больше шансов на учёбу, работу и комфортную жизнь. Но их развитие требует внимательного планирования, чтобы сохранить здоровье людей и качество среды.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2026-06-02T14:17:00Z</dcterms:created>
  <dcterms:modified xsi:type="dcterms:W3CDTF">2026-06-02T14:17:00Z</dcterms:modified>
</cp:coreProperties>
</file>