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Византии: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истории, искусства и влияния Византии в мировом культурном контексте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Византийской империи: начало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Римской империи в 330 году Константин Великий основал Константинополь, заложив фундамент Византийской империи. Эта страна вобрала в себя греческую культуру, православие и римские традиции, став важным центром религии и торговли.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византийской архитектуры
</a:t>
            </a:r>
            <a:endParaRPr lang="en-US" sz="278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Купольные сооружения и их символика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храмы отличаются большими куполами, символизирующими небесное пространство. Выдающиеся примеры — конструкции с массивными опорными арками, соединяющими пространство внутри собора, создавая впечатление парения и величия.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мозаик в архитектурном декоре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купола украшались яркими мозаиками из смальты, отражающими религиозные и культурные сюжеты. Этот декоративный приём подчеркивал духовность и величие сооружений, делая интерьер богато украшенным и символичным.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 инженерные новшества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геометрические формы сочетались с новыми инженерными решениями, например, сводами и арками. Это позволяло возводить крупные пространства с высокой прочностью и эстетической завершённостью.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Собора Святой Софии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архитектурные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537 году при императоре Юстиниане, собор славится своим гигантским куполом диаметром 31 метр. Архитекторы Анфимий и Исидор создали непревзойдённое сооружение, сочетающее прочность и красоту.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символика внутри собора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украшен выдающимися мозаиками с изображением Христа, Богородицы и императорских фигур. Эти произведения искусства отражают религиозное значение здания и подчёркивают его статус символа православия и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создавались из смальты, стекла и золота, чаще всего изображая священные сцены. Их яркость и детальность делали художественные образы живыми и значимыми для верующих.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образцы представлены в Равенне, например, в соборе Сан-Витале. Мастерство византийских художников проявляется в тонком сочетании цветов и символическом наполнении картин.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византийской мозаики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Декоративно-прикладное искусство Византии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мастера создавали великолепные ткани из шёлка, а также украшения из золота и эмали с драгоценными камнями. Эти изделия ценились как внутри империи, так и за её пределами.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ремесленные изделия активно экспортировались на Восток и Запад, укрепляя экономику и распространяя византийское влияние через торговлю и культурный обмен.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Византии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император занимал высшую позицию, сочетая светскую и религиозную власть, поддерживаемую церковью и придворной знатью.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духовенство играло значимую роль, влияя на общественную жизнь и моральные нормы в государстве.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купцы, ремесленники и крестьяне формировали экономическую основу, обеспечивая торговлю, производство и сельское хозяйство.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в Византийской империи
</a:t>
            </a:r>
            <a:endParaRPr lang="en-US" sz="273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литургии сопровождали жизнь каждого верующего, укрепляя духовность и объединяя общину в месте поклонения.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Крестные ходы, проходившие по улицам городов, символизировали связь с божественным и защиту империи от бедствий.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Богослужения включали песнопения, усиливающие атмосферу святости и торжественности церковных церемоний.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регулировали семейные и общественные традиции, придавая жизни ритм и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рукописные традиции Византии
</a:t>
            </a:r>
            <a:endParaRPr lang="en-US" sz="2652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греческого письма и новые стили
</a:t>
            </a:r>
            <a:pPr algn="ctr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 веках в Византии сформировался минускул — новый стиль письма, который повысил читабельность рукописей и позволил украшать их сложными орнаментами и инициалами. Такой стиль стал важным достижением книжной культуры.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в сохранении книг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переписывания и хранения рукописей. Здесь создавались богато оформленные манускрипты, многие из которых дошли до нас и сегодня находятся под охраной ЮНЕСКО.
</a:t>
            </a:r>
            <a:endParaRPr lang="en-US" sz="13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и образовательные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Монастыри, такие как Великая Лавра на Афоне, были не только духовными центрами, но и учили грамоте, способствуя сохранению знаний и развитию образования.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оплот культуры и образования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традиции и паломничество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стенах монастырей создавались фрески и мозаики, а некоторые стали центрами паломничества, что укрепляло культурные и религиозные связи во всей империи.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58030"/>
            <a:ext cx="218019" cy="1744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 Византии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распев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жанр музыки — церковные песнопения, исполнявшиеся хором без инструментального сопровождения для подчёркивания духовной атмосферы молитв.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 восточные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вобрала в себя мелодии и ритмы, характерные для греческого наследия и восточных культур, что создавало уникальный звуковой стиль.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произведения служили поддержкой богослужений, усиливали ощущение святости и помогали верующим сосредоточиться на молитве.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в Византии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организация школ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и храмах создавались первые школы, где детей обучали основам грамоты, религиозным знаниям и арифметике.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письменных стилей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 веках появились минускул — новый стиль письма, что способствовало ускоренному распространению и сохранению знаний.
</a:t>
            </a:r>
            <a:endParaRPr lang="en-US" sz="136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 дворце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императорском дворце функционировали академии, где изучали философию, риторику и языки для подготовки управленцев и духовных лиц.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грамотности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византийцев владели грамотностью, благодаря чему рукописи и научные труды широко сохранялись и копировались.
</a:t>
            </a:r>
            <a:endParaRPr lang="en-US" sz="13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на славянские народы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кириллицы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Кирилл и Мефодий в IX веке разработали славянскую письменность на основе греческого алфавита, что стало основой культурного развития славян.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 988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Киевское официально приняло христианство от Византии, что привело к укреплению православных традиций на Руси и развитию культуры.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 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народы переняли византийские иконописные техники, архитектурные стили и литургические обряды, которые стали неотъемлемой частью православия.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художники создавали сложные мозаики и фрески с яркой позолотой, что подчеркивало духовность произведений и подчинялось строгим канонам и символизму.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служили не только религиозной целью, но и бытовой: они украшали дома и были объектом поклонения, отражая глубокие верования народа и облегчая молитвенный контакт.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иконопись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и книгописи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литература представлена богословскими трактатами и историческими хрониками, сохранявшими античное наследие и развивавшими религиозную мысль.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 героические эпосы, такие как «Акритские песни», вдохновляли верующих и отражали культуру и ценности общества того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классических античных текстов и украшенные миниатюрами рукописи способствовали распространению знаний и развитию художественных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культурный обмен в Византии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ключевым узлом торговых путей между Востоком и Западом, благодаря чему шел интенсивный обмен товарами и идеями.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шелка, эмалей, ювелирных изделий укреплял экономику и распространял византийское искусство по всему Средиземноморью.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стимулировала установление дипломатических связей и расширила влияние Византии, сделав её центром цивилизации на многие века.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с разными народами способствовали развитию византийской науки, искусства и ремёсел, обогащая империю новыми знаниями.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век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академии и учебные центры при дворе и церкви играли ключевую роль в подготовке государственных и церковных деятелей.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знати охватывало право, риторику и языки, готовя элиту к управлению империей и духовной службе.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византийской образовательной 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византийских учёных и художников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Константинополя в 1453 году многие учёные и мастера отправились в Европу, привозя с собой ценные рукописи и художественные традиции.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Византии и её вклад в европейскую культуру
</a:t>
            </a:r>
            <a:endParaRPr lang="en-US" sz="248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эпоху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культурный поток стимулировал развитие европейской науки и искусства, заложив основу для начала эпохи Возрождения и новых научных открытий.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в культуре России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— принятие христианства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крестил Русь, установив прочные связи с Византией, что повлияло на религиозные и культурные традиции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 — архитектура и иконопись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храмов по византийским образцам и создание икон заложили основу православной художественной культуры на Руси.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 — развитие письменности и права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кириллицы и принятие византийских церемоний способствовали формированию древнерусских законов и государственных институтов.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культура — мост между эпохами и народами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 соединяет античность и христианство, влияя на развитие искусства, науки и духовности Восточной Европы и мира в целом.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2026-05-10T13:16:08Z</dcterms:created>
  <dcterms:modified xsi:type="dcterms:W3CDTF">2026-05-10T13:16:08Z</dcterms:modified>
</cp:coreProperties>
</file>