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«Мещанин во дворянстве»: комедия о смешном стремлении казаться знатным
</a:t>
            </a:r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Мольера на тщеславие, моду и иллюзии статуса.
</a:t>
            </a:r>
            <a:endParaRPr lang="en-US" sz="3284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 века: театр, мода и дворянский блеск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Людовика XIV внешний блеск и манеры считались важными признаками успеха. Мольер использовал театр, чтобы высмеивать общественные пороки, а форма комедии-балета делала это особенно ярким для придворной публики.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 — один из крупнейших французских драматургов XVII века, мастер комедии, в которой смешное всегда связано с наблюдением за человеческими слабостями.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«Мещанина во дворянстве» состоялась в 1670 году в Шамборе. Пьеса сразу привлекла внимание сочетанием сатиры, музыки и танцев.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Мольера интересует человек, который теряет чувство меры: он хочет казаться значительнее, чем есть, и именно это делает его смешным.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 и замысел комедии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Богатый, но недовольный собой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имеет деньги, но считает, что этого недостаточно для уважения. Он стыдится своего происхождения и старается любой ценой выглядеть как дворянин. Из-за этого он легко подражает чужим привычкам и теряет здравый смысл.
</a:t>
            </a:r>
            <a:endParaRPr lang="en-US" sz="118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ради внешнего блеска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берет уроки музыки, танца, фехтования и философии не ради знаний, а ради статуса. Он не понимает, что именно изучает, зато охотно платит за возможность казаться «высоким» человеком. Это усиливает комизм каждой сцены.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Господин Журден как главный комический образ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мечтает о дворянстве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решает войти в высшее общество и начинает вести себя так, будто уже принадлежит к знати.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семье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Люсиль любит Клеонта, но отец не хочет видеть рядом с дочерью человека без дворянского титула.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развязка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Маскарад и псевдотурецкая церемония помогают влюбленным, а Журден остается в уверенности, что стал значительным человеком.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 переодевание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Журдена строят хитрый план: льстят ему, разыгрывают важные сцены и используют его доверчивость.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комедии: от мечты к разоблачению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тщеславие Журдена приводит к обману
</a:t>
            </a:r>
            <a:pPr algn="l" indent="0" marL="0">
              <a:lnSpc>
                <a:spcPct val="90000"/>
              </a:lnSpc>
              <a:buNone/>
            </a:pPr>
            <a:r>
              <a:rPr lang="en-US" sz="10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комедии показывает, как желание казаться знатным делает героя уязвимым.
</a:t>
            </a:r>
            <a:endParaRPr lang="en-US" sz="29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музыки думает не только о занятиях, но и о своей выгоде. Вместо серьезного обучения он охотно участвует в спорах и подчеркивает собственную значимость.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танца становится показом манер, а не настоящим обучением. Учитель старается произвести впечатление и выглядит смешно, потому что служит моде, а не искусству.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Фехтование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Фехтовальщик говорит важным тоном, хотя его речь часто звучит пусто. Комизм возникает из несоответствия между громкими словами и тем, насколько поверхностен сам урок.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философии особенно комичен: он объясняет очевидные вещи так, будто открывает великое знание. Так Мольер высмеивает псевдоученость и самодовольство.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пародия на «высокое» образование
</a:t>
            </a:r>
            <a:endParaRPr lang="en-US" sz="28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Люсиль и Клеонта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Люсиль любит Клеонта и хочет выйти за него замуж, но Журден не согласен на брак без дворянского титула. Из-за этого личное чувство сталкивается с предрассудками отца.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Ковьель придумывает хитрый план: Клеонт притворяется сыном турецкого султана. Благодаря находчивости слуги влюбленные получают шанс быть вместе, а упрямство Журдена становится объектом насмешки.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конфликте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увидеть, как в пьесе сталкиваются тщеславие, разум и находчивость.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противопоставлен тем, кто мыслит трезво и действует умно; именно это двигает конфликт и развязку.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Жана-Батиста Мольера «Мещанин во дворянстве»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язык и средства сатиры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часто преувеличивает черты героев, чтобы показать их смешными. Журден кажется важным только потому, что говорит и ведет себя слишком торжественно.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много повторов и недоразумений: герои слышат одно, понимают другое и тем самым создают комические сцены. Зритель обычно знает больше, чем сам Журден.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 звучат умно только на первый взгляд. На деле они пустые, и именно это особенно смешит: важный тон скрывает нелепое содержание.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сцена с «прозой» показывает, как герой удивляется очевидному. Мольер смеется над человеком, который верит, будто форма важнее настоящего смысла.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смеётся не только над поступками Журдена, но и над тем, как легко он принимает лесть за уважение.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комизма — разрыв между самооценкой героя и реальностью, который становится заметен раньше ему самому.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смех в пьесе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пьесы Ж.-Б. Мольера «Мещанин во дворянстве»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Журден говорит прямо и без притворства. Она видит, что муж тратит деньги на пустые прихоти и забывает о реальных нуждах семьи.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реплики часто звучат как голос здравого смысла. На фоне Журдена, который гонится за внешним блеском, она напоминает о порядке, честности и разумной мере.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Мольер показывает, что в доме есть человек, способный оценить происходящее трезво. Именно поэтому госпожа Журден усиливает сатиру на глупое тщеславие.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госпожи Журден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блеск вместо достоинства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уверен, что дорогая одежда, уроки и изысканные манеры приблизят его к дворянству. Однако Мольер показывает: покупки не меняют человека и не делают его благородным.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общества и его ценностей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высмеивает мир, где важнее выглядеть значительным, чем быть честным и умным. Настоящее достоинство остаётся незаметным, если общество судит только по титулу и модному виду.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Дворянство, деньги и мода в пьесе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комедия-балет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сцен показывает, как разговорная комедия переходит в музыкально-танцевальное зрелище и ведёт к сатирическому финалу.
</a:t>
            </a:r>
            <a:endParaRPr lang="en-US" sz="29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обман и турецкая церемония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Ковьель придумывает псевдотурецкий ритуал, чтобы убедить Журдена в его особой роли. Герой воспринимает всё всерьёз, потому что мечта о статусе заслоняет разум.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костюмы, громкие слова и торжественная обстановка производят на Журдена сильное впечатление. Он видит внешнюю сторону события, но не понимает его смысла.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особенно смешна, потому что зритель уже знает правду. Герой же остаётся в неведении и сам помогает довести обман до конца.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подчёркивает: человек, который слишком хочет казаться важным, легко верит любому спектаклю. Самолюбие делает его уязвимым и ослабляет критическое мышление.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с одним вопросом: что важнее — казаться значительным или быть достойным на самом деле?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тема — тщеславие; остальные показывают, как оно разрушает семью, чувства и здравый смысл.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пьесы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пьесы Ж.-Б. Мольера «Мещанин во дворянстве»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понятна восьмиклассникам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хочет казаться модным и значительным, как многие люди вокруг нас. Его желание быть принятым в компанию легко узнать в школьной и повседневной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помогает понять, почему опасно слишком зависеть от чужого мнения. Когда человек подражает другим без размышления, он часто теряет собственный взгляд и чувство меры.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говорит простым и наглядным языком о самооценке, моде и стремлении быть «не хуже других». Поэтому её легко обсуждать и современным подросткам.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и люди вокруг него: столкновение характеров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какие качества Мольер считает ценными, а какие — смешными.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сталкиваются три типа поведения: мечтательность, практичность и расчёт. Побеждает не сила, а ум и трезвый взгляд.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пьесы Ж.-Б. Мольера «Мещанин во дворянстве»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показывает, что настоящее достоинство нельзя купить вместе с одеждой, манерами или титулом. Оно связано с умом, честностью и умением вести себя достойно.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становится смешным именно потому, что пытается скрыть свою сущность за внешним блеском. Чем сильнее он старается казаться важнее, тем заметнее его нелепость.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пьесы направлена не только на одного героя. Она предупреждает о любой слабости, из-за которой человек начинает обманывать себя и просить признания любой ценой.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 сатиры Мольера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комедии «Мещанин во дворянстве»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Мольера смешит и одновременно учит: внешняя «высота» не заменяет настоящего достоинства. Через Журдена автор напоминает, что ум, честность и чувство меры важнее моды и титулов.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2026-05-22T19:49:58Z</dcterms:created>
  <dcterms:modified xsi:type="dcterms:W3CDTF">2026-05-22T19:49:58Z</dcterms:modified>
</cp:coreProperties>
</file>