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Fairy tales — сказки и английский язык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помогают учить английский легко, ярко и с интересом.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удобно учить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встречаются знакомые слова, повторяющиеся фразы и простые ситуации. Поэтому их удобно читать, слушать, говорить и даже разыгрывать в классе без лишнего напряжения.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на английском языке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hero, princess, prince, witch, giant, dragon, fairy, wolf помогают назвать самых известных сказочных героев. Они часто появляются в историях, которые дети уже знают по картинкам и мультфильмам.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сказок обычно сразу показывают свой характер. Для этого подходят слова brave, kind, clever, strong, greedy, lazy. Такие описания легко запомнить, когда они связаны с конкретным персонажем.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персонажи нередко помогают друг другу, поэтому слово friend тоже важно. Оно показывает, что герой не один, а рядом есть тот, кто поддержит в трудную минуту.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 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персонажем есть изображение, новое слово запоминается быстрее. Ребёнок видит героя, читает английскую подпись и сразу соединяет слово с образом без лишних объяснений.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4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короткие и понятные, поэтому их легко использовать в устных ответах и небольших заданиях. Ученики могут описать героя несколькими простыми словами и не потеряться в длинной фразе.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юнита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сказке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castle, river, tower, village, forest и cave называют важные места действия. Они часто встречаются в коротких текстах и помогают сразу представить, где происходит событие.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часто появляются crown, sword, key, magic wand, mirror, ring и potion. Эти предметы делают сюжет интереснее и помогают детям узнавать новые слова в ярком контексте.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run, jump, fly, fight, hide, help, find и look for показывают, что делают герои. С ними легко составлять короткие предложения и описывать развитие сюжета.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часто встречается в подписи к картинкам, небольших историях и заданиях на чтение. Когда слова повторяются, ученикам легче понять смысл текста и быстрее ответить на вопросы.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группами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слова не по одному, а группами: герои, места, предметы, действия. Тогда лексика складывается в понятную картину и быстрее используется в 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сказочные описания на английском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в сказках строятся очень просто: a big castle, a kind fairy, a brave boy, a scary wolf. Такая модель подходит для коротких и ясных фраз.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very, little, old, beautiful, happy и angry делают описание точнее. Они помогают сказать не только, кто перед нами, но и какой он или она.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можно легко показать размер и настроение героя: a little girl, an old king, a very happy princess. Такие сочетания звучат понятно и естественно для младших школьников.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описания удобно использовать в заданиях для 4 класса. Они не слишком длинные, поэтому ребёнок успевает понять смысл, произнести фразу и не запутаться в словах.
</a:t>
            </a:r>
            <a:endParaRPr lang="en-US" sz="12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three в сказках и в английских текстах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сказках герой получает три шанса: три задания, три вопроса или три попытки выбрать правильный путь. Повтор числа three делает сюжет ритмичным и легко узнаваемым.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историях часто встречаются three bears, three brothers и three wishes. Эти сочетания помогают увидеть, как число three работает прямо внутри текста, а не только в упражнениях.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second и third показывают последовательность событий. Они помогают детям понять, что было сначала, что потом и что произошло в конце сказочного испытания.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трёх похожих элементов делает сказку похожей на считалку. Такой ритм особенно нравится детям, потому что его легко запомнить и потом пересказать почти без подсказки.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 сказке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 это?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сказочных предложениях часто называют героя и его качество: The girl is kind. The wolf is big. Такой порядок слов помогает быстро понять, о ком идёт речь.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делает?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с глаголом помогают описать действие: The prince helps the girl. The fairy gives a magic wand. Такие предложения легко читать и повторять вслух.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полезны предложения в настоящем времени, потому что они строятся по знакомой модели. Ребёнок видит устойчивый порядок слов и увереннее говорит по-английски.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коротких предложений можно соединить в маленький сказочный рассказ. Так ученики постепенно переходят от отдельных слов к связной речи, не перегружая себя сложной грамматикой.
</a:t>
            </a:r>
            <a:endParaRPr lang="en-US" sz="13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 злые герои в английских сказках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персонажи часто описываются словами kind, brave, helpful, friendly. Они помогают другим, не боятся трудностей и обычно вызывают у читателя симпатию с первых строк.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Злые или неприятные герои могут быть cruel, angry, greedy, selfish. Такие слова сразу показывают, что персонаж думает только о себе и поступает плохо.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добрых и злых героев делает сказку понятнее. Ребёнок учится не только словам, но и тому, как язык помогает описывать поступки и настроение.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картинке показать светлую и тёмную стороны сказочного мира, характеры запоминаются быстрее. Визуальный образ помогает связать английское слово с правильным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13" y="1789450"/>
            <a:ext cx="14962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действий в сказочном сюжете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и come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помогают показать движение героя. В сказке кто-то идёт в лес, возвращается домой или приближается к замку, и сюжет сразу становится живым и понятным.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и find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бежит или что-то ищет, в тексте часто появляются run и find. Такие слова легко увидеть в заданиях на понимание истории и в пересказе по картинкам.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и hear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see и hear важны, потому что герой замечает след, слышит голос или узнаёт об опасности. Они помогают передать, как развивается сказочное событие шаг за шагом.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и close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open и close часто связаны с дверями, сундуками и тайными комнатами. С их помощью можно описать маленькое чудо, которое делает сказку особенно интересной.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и take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give и take показывают обмен предметами: волшебную палочку, ключ, корону или подарок. В коротких предложениях они помогают детям рассказывать о действиях героев точно и просто.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фразы и начало историй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Once upon a time… Long ago… и In a faraway land… сразу настраивают на сказочный сюжет. После них хочется слушать дальше, даже если это просто урок.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Help me! и Be careful! часто звучат в сказках, когда герою нужна поддержка. Они короткие, понятные и хорошо подходят для чтения по ролям.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Thank you! и Thank you very much. помогают показать благодарность. Такие короткие реплики дети могут использовать в парной работе и маленьких сценках без страха ошибиться.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be afraid! звучит как доброе напутствие. Эта фраза показывает, что в сказке всегда есть место смелости, а герой может справиться с трудной ситуацией.
</a:t>
            </a:r>
            <a:endParaRPr lang="en-US" sz="1242" dirty="0"/>
          </a:p>
        </p:txBody>
      </p:sp>
      <p:sp>
        <p:nvSpPr>
          <p:cNvPr id="14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сказка начинается или продолжается знакомыми фразами, её легче узнать на слух. Повторяющиеся выражения помогают детям понять смысл и почувствовать уверенность в английской речи.
</a:t>
            </a:r>
            <a:endParaRPr lang="en-US" sz="12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сказки, которые легко узнать по-английски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Three Little Pigs: дом, который устоял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трёх поросятах легко запоминается благодаря повторяющимся попыткам и ясному сюжету. На картинке удобно показать три дома, сильный ветер и волка, который так и не смог войти внутрь.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Cinderella: бал, туфелька и добрая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 Cinderella помогает связать слова о семье, платье, карете и бале. Для иллюстрации подойдут часы, хрустальная туфелька и момент, когда героиня спешит домой до полуночи.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Jack and the Beanstalk: путь к облакам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Jack and the Beanstalk главное чудо происходит прямо на глазах: семя превращается в огромный стебель. Изображение может показать мальчика, фасоль, гигантский стебель и дом великана высоко в небе.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 White: лес, гномы и волшебное зеркало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Snow White знаком многим детям: лес, семь гномов, злой вопрос зеркалу и спасение героини. На обложке хорошо смотрятся яблоко, зеркало и маленький домик в лесу.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 к короткому сказочному тексту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знакомые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hero, forest, castle, help, run и другие частые слова. Это создаёт опору: текст уже не кажется набором случайных букв.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 — весь текст целиком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повторяющиеся слова и выражения уже знакомы, можно читать небольшую сказку без страха. Ребёнок находит главное событие и пересказывает его простыми фразами.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 — простые предложения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появляются короткие фразы о герое, месте и действии. Ученику легче понять, кто что делает, и связать предложения в маленький сюжет.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сказка помогает понимать английскую речь на слух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сказочном аудиотексте часто звучат простые и частотные слова. Ребёнок быстрее замечает имена героев, действия и важные предметы, даже если не понимает каждое предложение полностью.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Улавливаем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помогают не потеряться в сюжете. Если слово или реплика звучит несколько раз, смысл становится яснее, а герои будто сами подсказывают, что происходит.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читают выразительно: голос может быть тихим, строгим или весёлым. По интонации легко понять, где просьба, предупреждение или радость, даже без сложного словаря.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важно уловить не каждую деталь, а общий смысл. Сказка помогает услышать, кто действует, что случилось и чем закончилась история.
</a:t>
            </a:r>
            <a:endParaRPr lang="en-US" sz="13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места и предметы, которые часто встречаются в историях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Forest часто становится местом, где герой идёт, ищет дорогу или встречает помощника. Здесь удобно показывать тёмные деревья, узкую тропинку и маленькую фигурку путешественника.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и башня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Castle и tower сразу создают сказочное настроение. В таких местах живут короли, принцессы и иногда очень вредные персонажи, которые любят прятать секреты за высокими стенами.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и village помогают показать спокойное начало истории. Герой выходит из дома, встречает соседей и отправляется в путь, а читатель легко понимает, где всё происходит.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Ключ, корона и волшебная палочка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Key, crown и magic wand — предметы, которые обычно важны для сюжета. Они открывают двери, показывают власть или помогают совершить настоящее чудо, как в хорошей сказке.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пещера и зеркало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River, cave и mirror часто добавляют загадку. Герой должен перейти воду, войти в темноту или узнать правду, глядя в волшебное зеркало.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сказочной истории: от начала до финала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пересказывать сказку простыми английскими фразами и легко понимать, что происходит дальше.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600" y="141482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6387" y="3057425"/>
            <a:ext cx="154125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сказки на уроке английского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 kindness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показывают, что доброта помогает героям находить друзей и выход из трудной ситуации. Слово kindness становится понятным через поступки, а не только через перевод.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Friendship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помощники учат дружбе, взаимовыручке и вниманию к другим. Через такие истории дети легко понимают слова friendship и help, потому что видят их в поступках персонажей.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Honesty и 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честность обычно вознаграждается, а ложь быстро раскрывается. Дети видят связь между словом honesty и простым жизненным правилом: говорить правду важно.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Patience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герои торопятся и ошибаются, а терпеливые действуют спокойно и достигают цели. Так слово patience связывается с хорошим итогом и полезным школьным поведением.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Courage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герой не обязательно самый сильный. Он может бояться, но всё равно идёт вперёд, и слово courage запоминается как смелый поступок, а не сухое определение.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оживляют сказочный диалог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Hello! и Who are you? отлично подходят для первого разговора героев. Они помогают начать сценку спокойно и сразу включают детей в сказочную ситуацию.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 help you. и Help me! часто звучат в сказках, когда герой попадает в трудность. Такие реплики легко произнести и запомнить, потому что они короткие и очень понятные.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very much. — полезная фраза для любого доброго персонажа. Она делает диалог вежливым и показывает, что помощь была замечена и принята с благодарностью.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go! помогает героям двигаться дальше вместе, а Be careful! предупреждает об опасности. Эти выражения особенно хороши для парной работы и маленьких спектаклей.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Don’t be afraid! и I’m here. добавляют в сцену уверенность. Они помогают детям играть роль доброго помощника и говорить по-английски не только правильно, но и дружелюбно.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легче выучить слова из сказок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слово с картинкой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словом hero стоит смелый герой, а рядом с forest — тёмный лес, память работает быстрее. Образ помогает понять значение без лишних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запоминаются, когда они встречаются снова и снова в разных фразах. Повтор в карточках, в тексте и в игре делает новую лексику знакомой.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Группируем по темам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собирать слова в маленькие наборы: персонажи, места, предметы и действия. Так ребёнок не путается и быстрее находит нужное слово в задании.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мини-истории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 из трёх-четырёх предложений помогают сразу использовать новые слова. Когда герой идёт в forest, finds a key и helps a friend, лексика запоминается почти сама.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сказки встречаются в жизни школьников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 парте и сказка в голове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книжка с картинками может превратиться в настоящий урок английского. Ребёнок читает знакомые имена, повторяет короткие фразы и постепенно начинает понимать текст без страха. Так сказка становится первым шагом к уверенности.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Мультфильм, который помогает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мультфильмах герои двигаются, говорят выразительно и повторяют важные слова. Это удобно для школьников: можно услышать реплику, повторить её вслух и даже сыграть сцену с одноклассником почти как настоящий актёр.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Сценка в классе и радость от 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сцене сказка оживает особенно ярко: появляются герои, декорации и смешные реплики. Дети говорят простыми фразами, не боятся ошибиться и радуются, когда их маленький спектакль понимают зрители.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 самый дружелюбный способ учить английский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 показывает, что сказка помогает запоминать слова, понимать текст и говорить по-английски без лишнего страха. Волшебный сюжет делает уроки яркими, понятными и по-настоящему любимыми.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2026-05-31T02:44:33Z</dcterms:created>
  <dcterms:modified xsi:type="dcterms:W3CDTF">2026-05-31T02:44:33Z</dcterms:modified>
</cp:coreProperties>
</file>