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— первый военный диктатор Рима: общая характеристика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военный диктатор Рима, чьи реформы изменили республику навсегда.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Римской республики в эпоху Суллы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Луций Корнелий Сулла жил в период сильных потрясений Римской республики, когда между аристократией и народом нарастали конфликты, политические и военные кризисы усугубляли нестабильность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 начало карьеры Суллы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происходил из старинного, но бедного рода, что заставило его усердно строить военную и политическую карьеру с нуля.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Югуртинской войны он проявил отвагу и умение командовать, получив первые почести и признание в армии и обществе.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Сулла успешно ориентировался в жестокой политической борьбе Рима, что способствовало постепенному росту его влияния.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Суллы: путь к власти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отличался строгостью в армии и эффективным использованием тактики, что позволило ему одерживать победы даже в трудных условиях и обеспечить лояльность солдат.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дисциплина в Митридатовых войнах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между Суллой и популяром Марием росла, политические разногласия переросли в вооружённое противостояние, что окончательно раскололо Римское государство.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Марием и путь к гражданской войне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Командуя римской армией, Сулла разгромил царя Митридата, что укрепило авторитет Рима на Востоке. Захват Афин в 86 г. до н. э. стал символом его военного могущества.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Митридатом VI и захват Афин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военный переворот в истории Рима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88 г. до н. э. Сулла произвёл беспрецедентный шаг — привел войска в Рим, нарушив традиционные запреты, что вызвало шок у общества.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военный переворот положил начало серии гражданских конфликтов между Суллой и Марием, в ходе которых нарастало противостояние различных политических сил.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утверждение власти Суллы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поддержкой войска Сулла вернулся в Италию, чтобы вернуть власть и отомстить своим политическим противникам.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83 г. до н.э.: возвращение Суллы с армией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битва, после которой Сулла одержал победу, проложив путь к захвату власти в столице.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82 г. до н.э.: битва при Коллинских ворот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Сулла провозгласил себя диктатором, взяв контроль над главным городом и реорганизовав управление государством.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82 г. до н.э.: захват Рима и установление диктатуры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столкновения с Марием Сулла покинул город, чтобы вести войну против неприятелей Рима на Востоке.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 г. до н.э.: изгнание Суллы из Рима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хроника Суллы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хроники Древнего Рима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кампании демонстрируют рост влияния Суллы от молодого офицера до военного лидера Рима.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успешный этап увеличивал его авторитет и способствовал укреплению его политической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обстоятельства прихода Суллы к диктатуре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разгрома оппозиционных войск и политического кризиса в 82 г. до н. э. сенат официально назначил Суллу диктатором для восстановления 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армии и знати обеспечила ему фактический контроль над государством и позволила игнорировать традиционные ограничения власти.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эта диктатура носила временный характер, но на деле Сулла получил неограниченные полномочия для реформ и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Суллы в сенате и законодательстве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сената была увеличена с 300 до 600 человек, что позволило включить больше сторонников аристократии.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сенате появились новые политики, поддерживавшие авторитарный курс и реформы Суллы, укрепившие власть знати.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существенно усилен контроль сената над законами, что уменьшило влияние народных собраний и ограничило демократические процессы.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ужесточили требования к кандидатам на государственные должности, что сделало управление более строгим и аристократическим.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власти Суллы как диктатора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Суллы не была ограничена по сроку, что являлось новшеством для римской традиции и усиливало его роль как верховного правителя.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армии и части народа позволила Сулле сохранить абсолютную власть вплоть до добровольной отставки в 79 г. до н. э.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право издавать законы и проводить реформы самостоятельно, без согласия сената или народных собраний.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реформы Суллы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перенёс контроль над судами от всадников к сенату, что усилило влияние аристократии и ограничило власть менее знатных классов в правосудии.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введён строгий имущественный ценз для кандидатов в судьи, что гарантировало, что только богатые и влиятельные римляне могли занимать эти должности.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укрепили позиции сената и исключили влияние народных масс в судебных процессах, что повысило властность аристократической элиты.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магистратур и ограничение трибуната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увеличил число квесторов, ответственных за финансовые дела, что улучшило управление казной и расширило административный аппарат Рима.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преторов, судей и администраторов, также возросло, обеспечив более эффективное судопроизводство и административный контроль.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Народным трибунам запретили претендовать на другие государственные должности, что снизило их политическое влияние и возможности карьерного роста.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ограничения уменьшили воздействие плебса на власть, укрепив контроль аристократии и сената над государственными институтами.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Проскрипции: чистки Суллы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применил проскрипции — публичные списки врагов с приговором к смерти и конфискацией имущества, что вызвало массовое политическое насилие и атмосферу страха в Риме.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 сенаторов и тысячи всадников были объявлены вне закона, а их имущество передавалось приближённым Суллы, что усилило его влияние и устранило конкурентов.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ветеранов и земельная политика
</a:t>
            </a:r>
            <a:endParaRPr lang="en-US" sz="284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предоставлял земли своим ветеранам, что укрепляло их лояльность и обеспечивало стабильное проживание. Это приводило к переселению около 120 тысяч человек и изменению социальной структуры в Италии.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земель ветеранам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противников Суллы конфисковывались и передавались ветеранам, что вызывало недовольство и конфликты среди местного населения, а также изменяло демографию и экономику регионов.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Конфискация имущества у противников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личная преданность Сулле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щедро вознаграждал легионеров землями, рабами и серебром, формируя прочную личную привязанность армии к себе.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политика повышала военную лояльность не к Риму, а к самому Сулле, что меняло баланс сил в государстве.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военные лидеры использовали пример Суллы для построения своей власти на поддержке армии, а не сената или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диктатуры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Суллы влияние сената временно укрепилось, но народные трибуны потеряли значительную часть своих полномочий.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реформы разбалансировали республику, ускорив переход к эпохе военных лидеров и ослаблению традиционных республиканских институтов.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армейских командиров и практика вооружённого захвата власти стали прецедентом для будущих диктаторов, таких как Цезарь.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скончался в 78 году до нашей эры. После его смерти многие реформы были отменены, что привело к новым внутренним конфликтам и ослаблению Римской республики.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Древнего Рима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смерти Суллы, после которого начался период новых гражданских войн и ослабления республиканских традиций.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скончался в 78 году до нашей эры. После его смерти многие реформы были отменены, что привело к новым внутренним конфликтам и ослаблению Римской республики.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 г. до н.э.
</a:t>
            </a:r>
            <a:endParaRPr lang="en-US" sz="6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 магистраты до и после реформ Суллы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сенаторов и полномочий народных трибун до и после реформ Суллы показывает укрепление роли сената и ослабление трибуната.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усилили власть сената и снизили влияние народных трибунов, изменив баланс политических сил в республике.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римских исторических хроник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Суллы в истории Рима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вошёл в историю как строгий реформатор, который усилил аристократию и восстановил её влияние над республикой.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проскрипций и вооружённого насилия стала символом радикальных методов поддержания власти и устрашения оппонентов.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диктатура привела к ослаблению республиканских традиций и института народных трибунов, что вызвало конфликт между классами.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стало прологом к эпохе личной власти, подготовив политическую почву для появления будущих диктаторов и императоров.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Суллы для истории Рима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заложил фундамент для уникальной военной диктатуры, изменив структуру власти и баланс между сенатом и народом, что коренным образом повлияло на дальнейшее развитие Рима.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2026-05-10T11:14:47Z</dcterms:created>
  <dcterms:modified xsi:type="dcterms:W3CDTF">2026-05-10T11:14:47Z</dcterms:modified>
</cp:coreProperties>
</file>