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рыб: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органов и систем рыб, их функций и значимости для науки.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и разнообразие рыб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существуют уже сотни миллионов лет, приспосабливаясь к разным водным условиям. Сегодня известно более 34 000 их видов, различающихся по строению и образу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тела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рыбы разделено на голову, туловище и хвостовой отдел, где расположены внутренние органы, обеспечивающие жизнедеятельность и движение.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устройство тела рыбы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 чешуёй защищает внутренности, а скелет из костей или хрящей служит опорой и обеспечивает движение плавников.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органов внутри тела рыб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находятся по бокам головы и обеспечивают дыхание, пищеварительная трубка проходит от рта к анальному отверстию, обеспечивая усвоение пищи.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локализованы ближе к голове, почки и выделительные органы — в задней части туловища. Плавательный пузырь регулирует плавучесть, плавники поддерживаются костями или хрящами.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и начальные отделы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оснащён зубами для захвата и измельчения пищи. Пищевод короткий, соединяет рот с желудком — место первичной обработки пищи.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кишечник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видов выраженность желудка различна: у карпа он небольшой, у щуки — длинный. Кишечник отвечает за дальнейшее переваривание и усвоение питательных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органы выделяют ферменты, необходимые для химического расщепления пищи, обеспечивая эффективное питание и энергообеспечение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пищеварительной системы у рыб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преобразования пищи у рыб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пищеварительного процесса у рыб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Жабры: дыхательный аппарат рыб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Жабры состоят из жаберных дуг с тонкими лепестками, наполненными капиллярами, обеспечивающими эффективный газообмен с водой.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расположены по бокам головы и защищены жаберными крышками, которые способствуют прохождению воды вне зависимости от положения рыбы.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жабер и дыхательные адаптации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дыхательной поверхности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лепестки создают большую площадь для поглощения кислорода. Такой механизм помогает рыбам эффективно дышать даже в насыщенной водой среде.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приспособления к дыханию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например африканские и электрические угри, могут дышать кожей или специализированными выростами. Жаберные крышки играют защитную роль и помогают циркуляции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500" y="1155650"/>
            <a:ext cx="204188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её ключевые функции у рыб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 ядрами обеспечивают доставку кислорода к тканям и удаление углекислого газа.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помогает сохранять и распределять тепло внутри организма, поддерживая оптимальные условия для тканей.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выполняют иммунную функцию, защищая рыбу от инфекций и вредных воздействий.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 содержит белки и питательные вещества, которые снабжают органы необходимым для жизнедеятельности.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работа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двух камер — предсердия и желудочка. Кровь движется по единому кругу, обеспечивая постоянное снабжение кислородом через жабры.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кровеносной системы рыб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и его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транспортируют насыщенную кислородом кровь к органам, венозные сосуды возвращают обеднённую к сердцу. Такая система эффективна даже при низких температурах воды.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рыб и его отделы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рыб состоит из нескольких частей, включая передний, средний и продолговатый мозг. Каждый из них выполняет определённые функции, например, передний мозг контролирует обоняние, а продолговатый — жизненно важные рефлексы.
</a:t>
            </a:r>
            <a:endParaRPr lang="en-US" sz="1189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чувств, помогающие ориентироваться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глаза для видения в воде и органы боковой линии для чувствования движения воды. Эти системы позволяют им эффективно находить пищу и избегать хищников даже в мутной воде.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нервной системы с поведением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волокна передают сигналы от органов чувств к мозгу, обеспечивая быструю реакцию на окружающую среду. Это помогает рыбам координировать движения и защищаться от опасностей.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у рыб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30 000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микроскопических рецепторов боковой линии позволяют рыбе максимально точно улавливать движение воды и ориентироваться в пространстве.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содержит около 30 000 чувствительных рецепторов, которые фиксируют малейшие изменения водных потоков и помогают рыбам ориентироваться и искать пищу.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ихтиологии, 2022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выделительной системы рыб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включает туловищные почки, которые фильтруют кровь, избавляя организм от продуктов обмена и поддерживая нужный химический баланс.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и мочевой пузырь выводят отходы наружу. Особенности системы помогают поддерживать водно-солевой баланс у рыб из пресных и морских вод.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и гормоны рыб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вырабатывает гормоны, регулирующие рост и обмен веществ, влияя на развитие и адаптацию рыбы к окружающей среде.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контролирует метаболизм, поддерживая нужный уровень активности организма в разных условиях.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выделяют гормоны, которые помогают рыбам справляться с изменением температуры и солёности воды, поддерживая стрессоустойчивость.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и движение у рыб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Миомеры — основа движений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сегменты, миомеры, расположены вдоль тела рыбы в виде W-образных блоков. Они обеспечивают плавные и волнообразные движения, необходимы для манёвренности и скорости в воде.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хвоста в плавании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мышцы хвоста позволяют рыбе быстро ускоряться и менять направление. Пример — лосось, который использует мощные мышцы для прыжков через пороги рек во время миграций.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скелета у рыб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может быть костным, как у большинства рыб, или хрящевым, характерным для акул и скатов. Основой служит позвоночник, поддерживающий тело.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Скелет: строение, типы и роль у рыб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скелета и плавников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крепятся к костям или хрящам и обеспечивают устойчивость и движение в воде. Различают парные и непарные плавники с членистыми лучами.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внутренней анатомии рыб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 взрослых рыб позволяют им дышать непосредственно в воде, в отличие от лёгких у млекопитающих и птиц.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имеет две камеры и обеспечивает однокруговое кровообращение, что отличается от трёх- или четырёхкамерного строения других позвоночных.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— уникальная сенсорная система, которая отсутствует у земноводных и наземных животных, позволяющая воспринимать водные потоки.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у рыб адаптированы к подводной среде, обеспечивая эффективное восприятие сигналов даже в условиях низкой видимости.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строения и адаптации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например золотая рыбка, способны восстанавливать повреждённые плавники и части сердца, что необычно для позвоночных.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кожи и внутренностей у камбалы помогает ей маскироваться на дне, обеспечивая защиту от хищников.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Угри приспособились к меняющейся солёности воды, что позволяет им мигрировать между морской и пресной средой, сохраняя жизнедеятельность.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внутреннего строения рыб в жизни человека
</a:t>
            </a:r>
            <a:endParaRPr lang="en-US" sz="2051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исследования и наблюдения за устройством рыб внесли вклад в ранние представления о биологии и анатомии животных.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молекулярных технологий, таких как анализ ДНК, помогает точно определять виды рыб и следить за сохранением их популяций.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микроскопии позволило изучать внутренние органы рыб на клеточном уровне, расширив понимание физиологии.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регенерации тканей и биоинженерия на основе рыбьих структур способствуют развитию медицины и новых материалов.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анатомии рыб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внутреннего строения рыб раскрывает их уникальные адаптации к водной среде и способствует развитию биологических наук, медицины и охраны природы, подтверждая важность комплексного подхода к исследованию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2026-05-09T13:01:23Z</dcterms:created>
  <dcterms:modified xsi:type="dcterms:W3CDTF">2026-05-09T13:01:23Z</dcterms:modified>
</cp:coreProperties>
</file>