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старославянский языки: родство, различия, 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родственных языка — одна история письменности и культуры.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эти языки и почему это важно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дал Руси книжную традицию, а русский вырос из живой речи восточных славян. Сравнение помогает понять происхождение слов, букв и разных стилистических оттенков в современном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и две сферы употребления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использовали в богослужении, рукописных книгах и летописях. Он звучал торжественно и был связан с письмом, чтением и церковной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оттенок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пары слов различались не только смыслом, но и стилем: град — город, злато — золото, врата — ворота. Книжная форма звучала возвышеннее.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развивался в повседневном общении: дома, в переписке, в устных рассказах. Поэтому его слова чаще были проще, привычнее и ближе к разговору.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Мефодий: начало славянской письменности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863 год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Кирилл и Мефодий начали создавать письменность для славян и переводить христианские книги. Это стало важным шагом к появлению славянской книжной культуры.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наследие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братьев связаны с началом славянской литературной истории. Их труд повлиял на развитие рукописей, переводов и церковной письменности на многие века.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грамотности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работе появились первые традиции обучения чтению и письму. Письменность стала опорой для развития образования у славянских народов.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письменность помогла делать богослужение и чтение книг более доступными. Люди могли слышать и читать тексты на языке, близком славянской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встречаются в книгах, стихах и церковной речи, чем в обычном разговоре.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из старославянского языка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книжность слова, тем заметнее его торжественный оттенок и связь с древней письменной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«Русский и старославянский языки»; примеры слов из школьного курса русского языка.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рядом существовали книжные и более разговорные варианты одного значения.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старославянских и русских форм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чаще выбирал более простые и привычные формы, а старославянские слова сохранялись в книгах, поэзии и торжественной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сопоставление традиционных пар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48625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 в звучании и значении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совпадают корни, приставки и окончания. Из-за этого родственные слова нередко выглядят похоже, даже если произносятся немного по-разному.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языки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языка относятся к славянской группе, поэтому у них много общих корней. Это помогает быстро узнавать похожие слова и понимать их смысл.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не с основой языка, а со стилем. Русский язык сильнее опирался на живую речь, поэтому многие формы стали проще и привычнее.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брат, вода, день, сердце и земля легко узнаются в родственных славянских языках. Общность заметна и в звучании, и в значении.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 объясняются историей: один язык развивался как книжный, а другой — как язык повседневного общения восточных славян.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старославянские слова вошли в русский язык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 от церковных переводов к современному употреблению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буквы и как изменился алфавит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знаки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старой письменности использовались буквы ѣ, ѳ, ѵ и конечный ъ. Со временем часть из них исчезла, а часть изменила своё употребление.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историей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алфавит выглядит проще, но сохраняет связь с прошлым. Старинные буквы напоминают о древних рукописях и первых этапах развития письменности.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письма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письмо стало удобнее для чтения, печати и обучения. Это помогло сделать грамотность доступнее и ускорило распространение книг.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текстах эти слова помогают передать уважение, торжественность и связь с прошлым.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старославянские слова звучат особенно заметно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особенно нужны там, где требуется высокий, строгий или исторически окрашенный стиль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тематическое распределение употребления старославянизмов в учебных примерах.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старославянизмов в русском языке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сочетания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старославянизмах сохраняются необычные для повседневной речи сочетания звуков: жд, щ, ч, а также начальные ра-, ла-, ре-, ле. Они сразу придают слову книжный оттенок.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выбор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старославянское слово и русское слово обозначают одно и то же, но по-разному воспринимаются читателем. Автор выбирает форму в зависимости от того, нужен ли высокий, спокойный или разговорный тон.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употребления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чаще встречаются в стихах, исторических текстах, молитвах и торжественных выступлениях. В этих жанрах они помогают создать ощущение древности, важности и особого стиля.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окраска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врата, хлад, брань или чело, звучат торжественно и архаично. В обычном разговоре их заменяют более простые русские варианты, чтобы речь была понятнее и естественнее.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пары слов с близким значением и разной стилистической окраской.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 книжные варианты одного значения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формы чаще используются в повседневной речи, а книжные сохраняют торжественное звучание и помогают создавать высокий стиль.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«Русский и старославянский языки»
</a:t>
            </a:r>
            <a:endParaRPr lang="en-US" sz="10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старославянского языка в литературе и культуре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книги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Старославянские слова помогали летописцам и книжникам передавать события как значимые и достойные памяти. Благодаря этому древние тексты звучали серьёзно и убедительно.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традиция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богослужении и церковных текстах старославянская лексика сохраняла связь с религиозной культурой. Она придавала речи особую торжественность и ощущение духовной глубины.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проза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 использовали такие слова, чтобы сделать текст выразительнее. Старославянизмы могли подчеркнуть старину, величие героя или важность события.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храмов, исторических произведениях и устойчивых выражениях старославянские элементы напоминают о прошлом. Они связывают современный язык с многовековой традицией письменности.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русском языке выбирают высокий стиль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тема текста влияет на выбор книжных или нейтральных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не исчезли: они звучат в разных стилях речи и помогают сохранять историческую память языка.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старославянские слова сохранились сегодня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этих слов связана с церковной и литературной сферой, но они заметны и в повседневных устойчивых выражениях.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«Русский и старославянский языки»
</a:t>
            </a:r>
            <a:endParaRPr lang="en-US" sz="10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и старославянский языки не стали одинаковыми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менялась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развивался вместе с повседневной речью людей: появлялись новые слова, менялось произношение и упрощались старые формы. Поэтому он быстрее обновлялся, чем книжная традиция.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в одном языке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развитие сделало русский язык особенно богатым. В нём рядом существуют привычные разговорные слова и книжные старославянские формы, которые помогают точно передавать смысл и настроение.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язык сохранял старину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дольше оставался языком богослужения, рукописей и торжественных текстов. Он бережно хранил древние формы, которые в живой речи постепенно исчезали или заменялись.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старославянского языка в современном русском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мы слышим каждый день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старославянские слова стали привычными и уже не кажутся древними: праздник, облако, враг, ладья. Они живут в современном языке и напоминают о том, как книжная речь вошла в повседневную. Если рядом открыть старую рукопись и учебник, можно увидеть, как долго сохраняются такие слова.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названиях и выражениях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Старославянское наследие видно в названиях храмов, исторических произведениях и устойчивых выражениях. Когда мы встречаем слова здравие или благословение, то понимаем, что язык хранит следы древней письменной культуры и передаёт их новым поколениям.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 в стихах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выбирают старославянские формы, когда хотят сделать строку возвышенной или строгой. Слова благодать, благословение и благородный помогают передать чувство важности, а рядом с ними современный текст звучит более выразительно и запоминается лучше.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буквы и правила письма были упрощены, а какие изменения сделали орфографию удобнее.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русском письме за последние 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стало проще для чтения и обучения, но сохранило связь с историей языка и его древней книжной традицией.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реформа 1918 года и школьный курс истории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добавлял новые черты: письмо, книжность, литературную норму и более удобную орфографию.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древней книжности к современному русскому языку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 показывает постепенное движение от древней письменной традиции к современному богатому и гибкому русскому языку.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родство языков сделало русский язык богаче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стал богаче благодаря живой речи восточных славян и книжному наследию старославянского языка. Вместе они создали язык, в котором соседствуют простота, история и выразительность.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2026-05-28T14:27:50Z</dcterms:created>
  <dcterms:modified xsi:type="dcterms:W3CDTF">2026-05-28T14:27:50Z</dcterms:modified>
</cp:coreProperties>
</file>