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1. Семь веков древнерусской литературы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летописей до живого слова XVII века.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древнерусская книжность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письменная культура быстро укрепилась: вместе с христианством пришли книги, переводы и новый литературный язык. Писали книжники, монахи, летописцы и переписчики, а главными местами работы стали монастыри и княжеские дворы.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древняя книга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которая рождалась месяцами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книгу переписывали вручную на пергамене, поэтому работа занимала много времени и требовала терпения. Один неверный знак мог испортить страницу. Такой труд делал книгу особенно ценной и почти уникальной.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произведение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украшали большими начальными буквами, узорными заставками и миниатюрами. Благодаря этому рукопись выглядела нарядно и торжественно. Для древнерусского читателя книга была не только источником знаний, но и предметом красоты.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хранили и переписывали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известными центрами книжности стали Киево-Печерский и новгородские монастыри. В тихих кельях и мастерских переписчики сохраняли тексты, создавали новые списки и передавали книжную традицию следующим поколениям.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древнерусской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менялись не только темы, но и представления о роли автора и читателя.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усложнялась: от первых переводов и летописей к более разнообразным сюжетам и личному взгляду.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памятникам древнерусской литературы X–XVII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 память о прошлом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вели запись событий по годам и помогали сохранять историческую память. Они не просто фиксировали факты, а связывали жизнь Руси с важнейшими переломными событиями и судьбами князей.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летописью стала «Повесть временных лет». В ней история государства соединена с рассказом о призвании варягов и принятии христианства, поэтому текст воспринимается как начало большой исторической картины.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часто включал легенды, наблюдения и нравственную оценку событий. Из-за этого летопись была не сухой хроникой, а уроком о том, как понимать прошлое и делать выводы для будущего.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 его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XII века рассказывает о неудачном походе князя Игоря Святославича против половцев. Через этот сюжет автор показывает, к чему приводит разобщённость князей и почему Руси нужно единство.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запоминаются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образ Ярославны: её плач передаёт верность, любовь и надежду. В произведении важна и природа — она будто откликается на человеческую беду и усиливает драматизм повествования.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древнерусской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выполнял свою важную задачу: сообщал, наставлял, напоминал или вдохновлял.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различались по форме, но были объединены общей целью — сохранить память, укрепить веру и воспитывать читателя.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литературные памятники и их жанровая система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 образ идеального героя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житиях герой показывался не сильным в военном смысле, а духовно крепким. Его главные качества — смирение, терпение, верность и готовность служить другим людям.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Глеб, Сергий Радонежский и Александр Невский стали особенно известными образами. Каждый из них по-своему воплощал идею служения, долга и внутренней стойкости.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нередко встречаются чудеса, испытания и трудный выбор между личной выгодой и общим благом. Это делало рассказ не только интересным, но и поучительным.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помогало читателю увидеть, каким должен быть человек, если он хочет жить по совести. Поэтому его герой становился примером для подражания.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житие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привычную последовательность событий в житийном тексте.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Владимира Мономаха»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деятельная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убеждает не лениться и не откладывать дела. Он показывает, что человек становится сильнее не словами, а ежедневным трудом, дисциплиной и умением отвечать за свои поступки.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князя особенно важны честность и справедливое отношение к людям. Правитель, по мысли автора, обязан поддерживать порядок в государстве и думать не только о власти, но и о совести.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подчёркивается, что сильный должен защищать тех, кто не может постоять за себя. Такая позиция делает власть не просто почётной, а нравственно обязанной служить людям.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как урок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советы для современников и жизненный опыт самого князя. Благодаря этому оно звучит как доверительный разговор, в котором история превращается в практическое наставление.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в древнерусских текстах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мотивы переходили из летописей в жития, поучения и воинские повести, создавая общий взгляд на мир и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исторические темы преобладают: литература служила памяти общества и поддерживала его духовные ценности.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памятникам древнерусской литературы X–XVII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Киево-Печерский патерик и монастырская культура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«Киево-Печерский патерик» рассказывает о монахах Киево-Печерского монастыря, их молитве, труде и духовных подвигах. Через эти истории читатель видел, как выглядела жизнь, посвящённая служению Богу и людям.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не только местом молитвы, но и центрами книжности. Здесь переписывали книги, хранили рукописи, учили грамоте и создавали тексты, которые помогали сохранять знания и память о святых.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о защите Русской земли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воинские повести, в которых рассказывается о походах, осадах и выборе князей. В них особенно важно единство русских земель и личная ответственность правителей.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борьбе за независимость прославляются стойкость городов и верность родной земле. История становится уроком о том, что разобщённость ослабляет страну.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Батыя стало трагическим испытанием для Руси. Памятники этого времени передают боль утрат, мужество защитников и мысль о необходимости сопротивления врагу.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древнерусской книжности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городах и монастырях книжная культура развивалась по-своему, но везде опиралась на образование, власть и переписывание книг.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 расцветала там, где были власть, образованные люди и постоянная работа с рукописями.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древнерусской литературы и книжности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древнерусских произведений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часто создавались на церковнославянском языке или в его смешении с древнерусской речью. Благодаря этому они звучали торжественно и возвышенно, особенно в молитвах, поучениях и житиях.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широко использовали повторы, параллелизмы, сравнения и библейские цитаты. Такие приёмы делали текст выразительным, помогали выделить важные мысли и удерживать внимание слушателя или читателя.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рукописей был рассчитан на чтение вслух и переписывание. Поэтому в нём ценились ясный ритм, запоминающиеся формулы и устойчивые выражения, которые передавались из книги в книгу.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древнерусская литература по векам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позднем этапе в произведениях чаще появляются живые детали повседневной жизни и более заметный интерес к личности автора и героя.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отходила от строгой книжности и становилась более разнообразной по темам, стилю и способу изображения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хронологии памятников древнерусской литературы X–XVII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Петре и Февронии Муромских»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— история князя Петра и мудрой Февронии, которые проходят испытания, сохраняя верность друг другу. Их отношения показаны как союз любви, разума и духовной силы.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объединяет житийные черты и сказочный сюжет. Оно показывает, что истинное достоинство человека определяется не происхождением и богатством, а верностью, добротой и внутренней стойкостью.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древнерусская литература менялась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политические и культурные изменения влияли на темы, жанры и стиль древнерусских текстов.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повести сохранили сведения о событиях, князьях и городах. Благодаря им мы узнаём, как древние люди понимали прошлое и оценивали важные поступки.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тексты показали героя как человека долга, чести и верности. Такой образ помогал воспитывать уважение к ответственности и служению общему благу.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постоянно звучат вера, совесть, милосердие и выбор между добром и злом. Эти идеи стали важной основой для поздней русской литературы.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книги объединили историю, религию и слово. Они помогли сформировать представление о Родине, её прошлом и месте человека в жизни страны.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древнерусская литература дала потомкам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веков, которые создали основу русской словесности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прошла путь от краткой записи о событиях к богатому миру идей, образов и нравственных примеров, став началом русской книжной культуры.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2026-05-23T04:36:41Z</dcterms:created>
  <dcterms:modified xsi:type="dcterms:W3CDTF">2026-05-23T04:36:41Z</dcterms:modified>
</cp:coreProperties>
</file>