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двумя переменными и их 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пару чисел, которая делает равенство верным.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переменные вокруг нас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количество, скорость и время, длина и ширина — в таких задачах одна величина зависит от другой. Уравнения помогают описать связь, а система — выбрать только подходящую пару значений.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уравнении с двумя переменными решений обычно несколько: подходят разные сочетания x и y.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из школьного курса алгебры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неизвестные входят в одно равенство и могут принимать разные пары значений.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решений на координатной плоскости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для каждой пары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паре чисел (x; y) соответствует своя точка на плоскости. Поэтому решение можно не только записать, но и увидеть на рисунке.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подходящие точки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все точки, удовлетворяющие одному уравнению, получится целое множество. Для линейных уравнений эти точки обычно выстраиваются в прямую.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как подсказка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расположению точек легче понять, сколько решений имеет уравнение. График показывает не один ответ, а весь набор подходящих пар значений.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решений уравнения 2x + y = 6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пар чисел проверяют одно и то же равенство и все подходят.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с двумя переменными может иметь несколько решений.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 в уравнение 2x + y = 6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бывает в разных случаях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решений зависит не от формулы сама по себе, а от того, как графики расположены на плоскости.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даёт множество решений; система может иметь одно, ни одного или бесконечно много решений.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«Уравнения с двумя переменными и их системы»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пары чисел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подстановке значений в уравнение и систему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уравнений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переменные
</a:t>
            </a:r>
            <a:pPr algn="l" indent="0" marL="0">
              <a:lnSpc>
                <a:spcPct val="8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объединяет два или несколько уравнений с одними и теми же переменными. Это значит, что каждое уравнение описывает одну и ту же ситуацию с разных сторон.
</a:t>
            </a:r>
            <a:endParaRPr lang="en-US" sz="970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ответ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считают пару чисел, которая подходит всем уравнениям сразу. Если хотя бы одно уравнение не выполняется, такая пара не считается ответом.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системы важно не найти отдельный ответ для каждого уравнения, а отыскать их общее решение. Именно оно удовлетворяет всем условиям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 системы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графики двух уравнений пересекаются, координаты точки пересечения являются решением системы. Это самый наглядный способ увидеть общий ответ.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 — один ответ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прямые пересекаются ровно в одной точке, система имеет единственное решение. Координаты этой точки подходят обоим уравнениям одновременно.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рисунке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не пересекаются или совпадают, по рисунку сразу видно, что решений либо нет, либо их бесконечно много.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для графиков двух уравнений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прямых на координатной плоскости показывает, сколько решений имеет система.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системы определяется взаимным положением графиков.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графиков линейных уравнений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решения 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метода: сначала определить вид системы, затем применить подстановку или сложение, найти обе переменные и обязательно проверить ответ.
</a:t>
            </a:r>
            <a:endParaRPr lang="en-US" sz="878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переменную
</a:t>
            </a:r>
            <a:pPr algn="l" indent="0" marL="0">
              <a:lnSpc>
                <a:spcPct val="8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преобразуют одно из уравнений так, чтобы одна переменная была записана через другую. Это удобно, когда коэффициент равен 1 или -1, и выражение получается коротким.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во второе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выражение заменяют во втором уравнении. Так система превращается в уравнение с одной переменной, которое уже проще решить обычным способом.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вторую переменную
</a:t>
            </a:r>
            <a:pPr algn="l" indent="0" marL="0">
              <a:lnSpc>
                <a:spcPct val="8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первой переменной подставляют её значение обратно в любое из исходных уравнений. Так находят вторую переменную и получают полную пару решений.
</a:t>
            </a:r>
            <a:endParaRPr lang="en-US" sz="985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подставить найденные значения в оба уравнения. Если оба равенства верны, ответ записан правильно и система решена полностью.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коэффициенты равными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можно ли сложить уравнения так, чтобы одна переменная исчезла. Если коэффициенты разные, одно или оба уравнения умножают на подходящее число.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уравнения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уравнения складывают или вычитают. В результате остаётся уравнение только с одной переменной, которое можно решить без лишних шагов.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системе
</a:t>
            </a:r>
            <a:pPr algn="l" indent="0" marL="0">
              <a:lnSpc>
                <a:spcPct val="8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первая переменная найдена, её подставляют в одно из исходных уравнений. Затем вычисляют вторую переменную и проверяют, подходит ли пара чисел обоим уравнениям.
</a:t>
            </a:r>
            <a:endParaRPr lang="en-US" sz="9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показывает, что у каждого способа есть сильная сторона: один помогает быстро выразить переменную, другой — быстрее убрать её, третий лучше объясняет смысл ответа.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вида системы: для точного вычисления чаще удобны подстановка и сложение, а график полезен для понимания ситуации.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оценка по свойствам методов, 2025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и проверки ответа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40200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способ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смотрят на систему и выбирают удобный метод: подстановку, если легко выразить одну переменную, или сложение, если коэффициенты можно быстро сделать одинаковыми.
</a:t>
            </a:r>
            <a:endParaRPr lang="en-US" sz="845" dirty="0"/>
          </a:p>
        </p:txBody>
      </p:sp>
      <p:sp>
        <p:nvSpPr>
          <p:cNvPr id="12" name="Text 3"/>
          <p:cNvSpPr txBox="1"/>
          <p:nvPr/>
        </p:nvSpPr>
        <p:spPr>
          <a:xfrm>
            <a:off x="2334525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одну переменную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получают уравнение с одной неизвестной. Его решают обычным способом и записывают найденное значение аккуратно, без перестановки знаков.
</a:t>
            </a:r>
            <a:endParaRPr lang="en-US" sz="845" dirty="0"/>
          </a:p>
        </p:txBody>
      </p:sp>
      <p:sp>
        <p:nvSpPr>
          <p:cNvPr id="13" name="Text 4"/>
          <p:cNvSpPr txBox="1"/>
          <p:nvPr/>
        </p:nvSpPr>
        <p:spPr>
          <a:xfrm>
            <a:off x="340200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вторую
</a:t>
            </a:r>
            <a:pPr algn="l" indent="0" marL="0">
              <a:lnSpc>
                <a:spcPct val="8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значение подставляют в одно из исходных уравнений. Так находят вторую переменную и получают пару чисел, которую нужно проверить.
</a:t>
            </a:r>
            <a:endParaRPr lang="en-US" sz="932" dirty="0"/>
          </a:p>
        </p:txBody>
      </p:sp>
      <p:sp>
        <p:nvSpPr>
          <p:cNvPr id="14" name="Text 5"/>
          <p:cNvSpPr txBox="1"/>
          <p:nvPr/>
        </p:nvSpPr>
        <p:spPr>
          <a:xfrm>
            <a:off x="2334525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в обоих
</a:t>
            </a:r>
            <a:pPr algn="l" indent="0" marL="0">
              <a:lnSpc>
                <a:spcPct val="80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обе переменные сразу в два уравнения. Если каждое равенство верно, решение системы найдено правильно и его можно записывать в ответ.
</a:t>
            </a:r>
            <a:endParaRPr lang="en-US" sz="885" dirty="0"/>
          </a:p>
        </p:txBody>
      </p:sp>
      <p:sp>
        <p:nvSpPr>
          <p:cNvPr id="15" name="Text 6"/>
          <p:cNvSpPr txBox="1"/>
          <p:nvPr/>
        </p:nvSpPr>
        <p:spPr>
          <a:xfrm>
            <a:off x="4346550" y="28126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ответ
</a:t>
            </a:r>
            <a:pPr algn="l" indent="0" marL="0">
              <a:lnSpc>
                <a:spcPct val="80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оформляют в виде пары чисел: сначала x, затем y. Такой порядок помогает не перепутать значения и делает запись одинаковой для любых задач.
</a:t>
            </a:r>
            <a:endParaRPr lang="en-US" sz="9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ошибки в записи или вычислениях часто меняют весь ответ. Таблица показывает самые частые промахи и напоминает, где особенно нужна внимательность.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метода, а с невнимательностью. Проверка по двум уравнениям помогает заметить неточность до записи ответа.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типичных ошибок при решении систем уравнений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задача про школьные покупки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диаграмма помогает увидеть, какие предметы купили чаще, а какие реже. В задаче переменные могут обозначать количество товаров и общую стоимость покупки.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уравнений связывает количество и цену, поэтому позволяет восстановить состав покупки и проверить, совпадает ли найденная сумма с условием.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задачи о школьных покупках, без использования внешних 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верный ответ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уравнения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пара чисел должна делать верными все уравнения системы. Если после подстановки хотя бы одно равенство не выполняется, ответ нужно пересмотреть.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записывают в виде пары чисел: сначала значение x, затем значение y. Такой порядок важен, чтобы не возникло путаницы при проверке и оформлении.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уравнения выполняются, найденная пара является решением системы. Если нет, значит, допущена ошибка в вычислениях, и нужно вернуться к предыдущим шагам.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две переменные часто связывают расстояние и время, скорость и путь, массу и объём. Такие зависимости удобно записывать уравнениями, а затем проверять, при каких значениях условия задачи выполняются вместе. Так математика помогает описывать реальные процессы.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уравнения с двумя переменными позволяют сравнивать цену и количество, рассчитывать стоимость набора товаров и планировать расходы. На простой задаче с покупками видно, как одна пара чисел может объяснить целую ситуацию и помочь принять решение.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 координатной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системы уравнений помогают находить точки пересечения, длины отрезков и координаты фигур. Координатная плоскость становится удобным способом увидеть, как связаны два условия одновременно. Это особенно полезно при построении чертежей и решении задач на движение.
</a:t>
            </a:r>
            <a:endParaRPr lang="en-US" sz="758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тема используется дальше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двумя переменными: итог урока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задаёт много пар решений, а система ищет только общую пару. Графики показывают, сколько ответов возможно, а подстановка и сложение помогают найти точное решение и проверить 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2026-05-29T21:01:17Z</dcterms:created>
  <dcterms:modified xsi:type="dcterms:W3CDTF">2026-05-29T21:01:17Z</dcterms:modified>
</cp:coreProperties>
</file>