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птиц и их значение: ключевые темы
</a:t>
            </a:r>
            <a:endParaRPr lang="en-US" sz="300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разнообразны и важны для природы, экономики и культуры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приручали птиц для питания и вдохновения. Окультуривание кур и гусей началось более 8000 лет назад в Азии и Египте, что повлияло на развитие науки и культуры.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человек: историческое взаимодействие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птиц: основные группы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делятся на отряды: воробьиные, хищные, водоплавающие, куриные и журавлеобразные, каждый со своими характерными чертами и повадками.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признаками для разделения служат форма клюва, виды питания и строение крыльев и лап, отражающие приспособления птиц к их среде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зарегистрировано свыше 700 видов птиц, среди которых воробьиные и водоплавающие наиболее многочисленны и широко распространены.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и кости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птиц сохраняет тепло и помогает в полёте. Кости полые и лёгкие, что снижает общий вес тела и облегчает движение в воздухе.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 дыхание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грудные мышцы обеспечивают сильные взмахи крыльев. Особое строение дыхательной системы с двойным дыханием повышает выносливость при длительных полётах.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птиц: характерные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демонстрируют разнообразные способы передвижения: полёт, плавание, бег и лазанье, что позволяет им освоить разные биотопы.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по всему миру — от густых лесов и пустынь до высоких гор и прибрежных зон, включая экстремальные условия Арктики и Антарктики.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 имеют перепонки между пальцами для эффективного плавания в воде и поиска пищи.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отличаются широкой размахом крыльев для манёвренности, а дятлы — крепкими когтями и клювом, адаптированным для долбления древесины.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среда обитания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птиц наблюдается в экваториальных и тропических регионах. Острова служат домом для эндемичных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ареалы птиц сосредоточены в тропиках, где условия способствуют видовому разнообразию и специализации.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орнитологический союз,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птиц по континентам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включает 76 видов, таких как белый журавль и степной орёл, которые страдают от сокращения естественных мест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этих птиц — браконьерство, утрата среды обитания и изменение климата, что требует активных мер охраны и восстановления популяций.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птиц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массы, яйценоскости и продолжительности жизни кур, гусей, уток и индеек наглядно показывает их особенности и экономическую ценность.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обладают наивысшей яйценоскостью, а гуси — наиболее долгим сроком жизни, что влияет на выбор птиц для разведения.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птицеводство,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основными видами домашних птиц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санитары природы
</a:t>
            </a:r>
            <a:endParaRPr lang="en-US" sz="2821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 ласточки активно поедают насекомых-вредителей, снижая их популяцию и помогая сохранить здоровье посевов.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такие как совы и ястребы, играют важную роль в регулировании популяций мелких млекопитающих, предотвращая их разрастание.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расселению семян растений, обеспечивая восстановление лесов и поддержание экосистемного равновесия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маленькие вестники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из Южной Америки с помощью специализированного клюва собирают нектар и одновременно переносят пыльцу, способствуя размножению растений в тропиках.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Нектарницы Африки: опылители тропических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нектарницы опыляют яркие цветы, обеспечивая их плодовитость. Эти птицы играют ключевую роль в поддержании биоразнообразия тропических экосистем.
</a:t>
            </a:r>
            <a:endParaRPr lang="en-US" sz="1210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опыление растений: удивительные связи
</a:t>
            </a:r>
            <a:endParaRPr lang="en-US" sz="27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снабжает людей мясом и яйцами, обеспечивая важный источник питания, поддерживая продовольственную безопасность и способствуя развитию сельских хозяйств.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 широко применяются в текстильной отрасли для изготовления подушек, одеял и теплой одежды, что повышает комфорт и качество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диких птиц, особенно водоплавающих и полевых, сохраняется как традиция в некоторых регионах, играя роль в культуре и местной экономике.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наблюдается устойчивый рост производства мяса за счёт модернизации птицефабрик и расширения ассортимента продукции.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куриное мясо доминирует на рынке, а внедрение технологий способствует увеличению общего объёма производства.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Россельхозбанк,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производства мяса птицы 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мясных пород выделяются Кобб-500 и Росс 308, известных высокой скороспелостью и выходом мяса премиум-класса.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Яичные породы, такие как Леггорн и Адлерская серебристая, каждая способна нести до 320 яиц в год, что делает их востребованными.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породы ценятся за привлекательный внешний вид и яркое оперение, часто используются в декоративном птицеводстве.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породы сочетают характеристики мясных и яичных видов, что делает их выгодными при выращивании для разных целей.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Породное разнообразие кур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и утки: особенности разведения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отличаются высокой выносливостью и адаптированы к пастбищному содержанию, что делает их идеальными для разведения на широких территориях. Их мясо и пух ценятся в пищевой и текстильной промышленности.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характеризуются быстрым ростом и хорошей продуктивностью яиц. Они предпочитают влажные условия и легко адаптируются к смене климата, что способствует успешному разведению.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птицеводства для семьи и фермы
</a:t>
            </a:r>
            <a:endParaRPr lang="en-US" sz="2971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птица обеспечивает семью качественным белком и свежими яйцами, способствуя сбалансированному рациону и здоровью.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излишков мяса, яиц и пуха становится дополнительным источником дохода, поддерживая финансовую стабильность домашних хозяйств.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стартовые вложения и быстрый оборот продукции делают птицеводство привлекательным и доступным занятием для сельских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нескольким показателям между клеточным и выгульным содержанием птиц.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Выгульное содержание способствует улучшению здоровья и естественному поведению птиц, несмотря на незначительно меньшую яйценоскость.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ВНИТИП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содержания птиц в клетках и на выгуле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формы клювов у вьюрков различных островов изучались для понимания эволюции и адаптации к разным экологическим нишам. Эти наблюдения вдохновили Дарвина сформулировать теорию естественного отбора.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адаптивных особенностей клювов вьюрков Галапагос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применяют современные методы слежения, чтобы изучать дальние миграции птиц. Эти данные помогают выявить важные места для защиты и понять влияние климатических изменений на их популяции.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миграционных маршрутов и поведения птиц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объекты научных исследований
</a:t>
            </a:r>
            <a:endParaRPr lang="en-US" sz="28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птиц: меры и акции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специальные заповедники и национальные парки, где охрана гнездовий редких птиц проводится в естественных условиях без вмешательства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законодательном уровне введён запрет на охоту и отлов многих исчезающих видов, что снижает риск их полного исчезновения.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инициативы, такие как акция «Птица года», повышают осведомлённость населения и способствуют сохранению пернатых соседей.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птиц в мифах и религии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рассматриваются как олицетворение свободы и возрождения. В различных культурах они выступают покровителями и символами надежды и души, что отражено в легендах и религиозных текстах.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 и искусстве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живописи, скульптуре и литературе птицы изображаются как символы красоты и вдохновения. В русской культуре они присутствуют в народных песнях и эмблемах многих городов, подчеркивая национальную самобытность.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 в изобразительном искусстве и литературе
</a:t>
            </a:r>
            <a:endParaRPr lang="en-US" sz="894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сегодня и перспективы птицеводства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важную роль в природных экосистемах и жизни человека, оставаясь источником продуктов и вдохновения. Будущее птицеводства связано с инновационными методами и экологической ответственностью.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2026-05-08T00:55:40Z</dcterms:created>
  <dcterms:modified xsi:type="dcterms:W3CDTF">2026-05-08T00:55:40Z</dcterms:modified>
</cp:coreProperties>
</file>