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подводном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морей, рек и океанов.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окружает нас повсюду: в морях, реках, озёрах и даже в лужах после дождя. Под водой всё живёт иначе — там темнее, тише и холоднее, чем на суше, поэтому обитатели воды особенно удивительны.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под водой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 раки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быстро скользят в толще воды, а раки осторожно ходят по дну. У каждого из них свой способ искать еду, прятаться и передвигаться в своём водном доме.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и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могут долго плавать в открытой воде, а морские звёзды чаще держатся у дна. Одни животные выбирают глубину, другие — камни и песок.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 осьминоги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медленно дрейфуют, словно прозрачные зонтики, а осьминоги умеют ловко прятаться между камнями. Эти жители воды живут очень по-разному, но каждому есть место в море.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живёт множество крошечных организмов, которых не видно без увеличения. Именно они помогают морской жизни продолжаться и служат началом многих пищевых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 подводный город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маленьких строителей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создают крошечные кораллы. Их работа идёт очень медленно, но результат получается удивительный: твёрдый подводный дом с множеством укрытий. Здесь удобно прятаться и отдыхать рыбам, креветкам и другим жителям моря.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морских жильцов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рифе всегда оживлённо, будто на весёлой ярмарке. Рыбы мелькают между ветвями кораллов, морские звёзды ползают по камням, а осьминоги находят удобные щели. Каждому здесь хватает места и пищи.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укрытий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Коралловый риф похож на большой лабиринт с дорожками и комнатами. В его уголках можно спрятаться от врагов, переждать шторм и найти еду. Поэтому рифы очень важны для многих морских животных.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рыбы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плыть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нужны рыбе, чтобы поворачивать, ускоряться и удерживать равновесие в воде. Благодаря им рыба движется легко и точно, словно маленький мастер плавания.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дают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помогают рыбе получать кислород прямо из воды. Это очень удобно: не нужно подниматься на поверхность за воздухом, как это делают некоторые другие морские животные.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защищает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покрывает тело рыбы и помогает защищаться от повреждений. Она также делает рыбу более гладкой, поэтому воде легче обтекать её при плавании.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— умные морские жители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всплывать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дышат воздухом, поэтому им приходится подниматься к поверхности. Они делают вдох быстро, а потом снова ныряют, чтобы продолжать свои подводные дела.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часто плавают вместе и помогают друг другу. Синий кит — самое большое животное на Земле, и его размеры действительно поражают даже самых любопытных наблюдателей.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животных мощный хвост, который помогает им плыть вперёд и разворачиваться. Толстый слой жира сохраняет тепло, чтобы холодная вода не мешала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24790"/>
            <a:ext cx="306494" cy="272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невидим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состоит из очень маленьких живых организмов, которые плавают в воде и часто уносятся течением. Их трудно заметить, но они повсюду.
</a:t>
            </a:r>
            <a:endParaRPr lang="en-US" sz="139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 рыб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и морские животные питаются планктоном. Для них это как крошечный, но очень важный обед, без которого море стало бы беднее.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помогает морской природе работать как большая система. Он поддерживает рост многих животных и становится первым звеном в пищевой цепочке.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для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планктона станет меньше, многим обитателям моря будет труднее находить пищу. Поэтому эти крошечные жители играют огромную роль в океане.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— маленькая еда для многих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передаётся в море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от Солнца проходит через морских жителей.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4634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Камбала умеет сливаться с песком и почти исчезает из виду. Это помогает ей не попасться хищнику и спокойно ждать, пока рядом проплывёт добыча.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125124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Мгновенная 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 может менять цвет и рисунок кожи, подстраиваясь под окружение. Такая хитрость делает его настоящим мастером пряток среди камней и водорослей.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72690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ёж защищается острыми колючками, которые не дают врагам подойти слишком близко. Его очень трудно схватить, и это отличная природная броня.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22587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 и иглы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рыб есть острые шипы, чтобы отпугивать опасность. Такие рыбки выглядят немного сурово, зато чувствуют себя спокойнее в морской воде.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8571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морские животные защищаются скоростью: они резко плывут прочь, если замечают опасность. Быстрые плавники часто спасают лучше любой маскировки.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морские животные защищаются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во тьме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океана почти нет солнечного света, поэтому здесь живут удивительные светящиеся рыбы. Их огоньки помогают находить путь, замечать добычу и не теряться в тёмной воде. Похоже на подводный фонарик, только живой.
</a:t>
            </a:r>
            <a:endParaRPr lang="en-US" sz="1028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животные часто выглядят очень необычно: у кого-то длинные плавники, у кого-то странные формы тела, а у кого-то свечение будто из сказки. В темноте океана такие особенности особенно полезны.
</a:t>
            </a:r>
            <a:endParaRPr lang="en-US" sz="1028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глаза и острые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глубоководным жителям нужны большие глаза, чтобы уловить хотя бы слабый свет. Другие ориентируются не только взглядом, но и чувствуют движение воды. Так они находят еду и успевают спрятаться от опасности.
</a:t>
            </a:r>
            <a:endParaRPr lang="en-US" sz="1028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глубин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возникает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 или дельфин издаёт звук, и он сразу начинает двигаться сквозь воду. Вода передаёт колебания быстрее, чем воздух, поэтому сигнал уходит далеко.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 возвращается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звука отражается от рыб, камней и дна. Дельфины слушают это эхо и по нему понимают, где находится путь, добыча или препятствие.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слышат 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китов получаются длинные песни, которые могут проходить большие расстояния. Так животные общаются друг с другом даже тогда, когда они далеко и не видят соседей.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 живёт под водой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помощники под водой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мелких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морская трава служат кормом для многих мелких животных. Они дают энергию тем, кто прячется среди листьев и стеблей или щиплет зелень понемногу.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подводных зарослей мальки, креветки и улитки находят безопасные места. Плотные водоросли помогают спрятаться от хищников и переждать сильное течение без лишней суеты.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наземные растения, водоросли участвуют в создании кислорода. Благодаря этому подводным обитателям легче дышать, а жизнь в море становится разнообразнее и активнее.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скопления водорослей похожи на зелёные леса, только растут они не на суше, а в воде. Там всегда есть движение, тень и множество маленьких жителей.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 холодных морей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 на льдине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 выбирается на холодную льдину, чтобы отдохнуть после плавания и согреться на ветру. Под кожей у него есть слой жира, который помогает удерживать тепло даже в ледяной воде.
</a:t>
            </a:r>
            <a:endParaRPr lang="en-US" sz="108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и его клыки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 живёт в северных морях и уверенно чувствует себя среди льда. Его густая кожа и толстый слой жира защищают от холода, а длинные клыки помогают выбираться на лёд и держаться рядом с другими моржами.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в снежном краю
</a:t>
            </a:r>
            <a:pPr algn="l" indent="0" marL="0">
              <a:lnSpc>
                <a:spcPct val="100000"/>
              </a:lnSpc>
              <a:buNone/>
            </a:pPr>
            <a:r>
              <a:rPr lang="en-US" sz="38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шагает по снегу смешной походкой, но в воде движется очень ловко. Его плотные перья и особое строение тела помогают не мёрзнуть, когда вокруг только лёд, ветер и холодные волны.
</a:t>
            </a:r>
            <a:endParaRPr lang="en-US" sz="10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шаги, которые защищают море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привычки помогают сохранять воду чистой и безопасной для морских жителей.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70%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Земли занимают океаны, и поэтому загрязнение воды быстро отражается на жизни многих животных и растений.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National Ocean Service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море загрязняется, страдают не только рыбы, но и черепахи, птицы и морские млекопитающие. Источник проблемы становится заметен далеко за пределами берега.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океан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Наблюдают под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опускают в море камеры и датчики, чтобы увидеть, как живут животные и как меняется вода. Такие наблюдения помогают замечать даже скрытые события.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09309" y="2821418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роботов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могут нырять глубже человека и работать там, где слишком холодно или темно. Они снимают изображения, собирают образцы и передают данные на поверхность.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новые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экспедиций специалисты изучают незнакомые места и иногда находят виды, которые раньше никто не описывал. Так океан постепенно открывает свои секреты.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Рекорды, которые удивляют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кит-рекордсмен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считается самым большим животным на Земле. Его размер настолько огромен, что рядом с ним даже большие лодки кажутся совсем маленькими.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рыба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самая большая рыба в мире. Несмотря на внушительные размеры, она питается в основном крошечными организмами и не страшна людям.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морской конёк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конёк плывёт очень медленно и любит держаться за водоросли хвостом. Он похож на маленького сказочного всадника, который не спешит никуда.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кальмар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 умеет резко уплывать, выпуская струю воды. Это помогает ему быстро скрыться от опасности и исчезнуть почти так же внезапно, как он появился.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96769"/>
            <a:ext cx="324602" cy="2596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 участвуют в жизни планеты и влияют на качество воздуха. Большие водные пространства помогают поддерживать природный баланс и привычную погоду.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нагревается и остывает медленнее суши, поэтому море помогает распределять тепло. Из-за этого меняется погода, а на разных берегах климат бывает разным.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моря люди получают рыбу и другие продукты. Если воды чистые и живые, рыбе легче расти, а людям — находить пищу, полезную для здоровья.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океаны поддерживают жизнь на всей планете. Когда море остаётся чистым, и людям, и животным легче жить рядом с ним без лишних проблем.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море помогает людям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подводный мир — значит помогать ему жить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воде мало мусора и грязи, рыбы, черепахи и киты чувствуют себя лучше. Им легче плавать, искать пищу и находить безопасные места для отдыха.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на берегу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бросать отходы в песок и воду, море дольше остаётся красивым. Даже маленькая бумажка может стать большой бедой для морских жителей.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живым существам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трогать животных и растения без нужды. Лучше наблюдать за ними осторожно, чтобы не повредить их дом и не напугать подводных соседей.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уборка мусора и участие в субботниках помогают морям. Такие простые дела делают мир чище и показывают, что забота начинается с каждого.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мир удивляет и учит бережности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водой живут рыбы, киты, растения и множество маленьких созданий. Если мы бережём воду, подводный мир остаётся ярким, живым и очень интересным для всех.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2026-05-25T19:23:36Z</dcterms:created>
  <dcterms:modified xsi:type="dcterms:W3CDTF">2026-05-25T19:23:36Z</dcterms:modified>
</cp:coreProperties>
</file>