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движение в одном направлении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36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находить, кто быстрее, и как меняется расстояние.
</a:t>
            </a:r>
            <a:endParaRPr lang="en-US" sz="36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задачи встречаются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бывают на дороге, на стадионе и даже в играх с машинками. Один движется быстрее, другой медленнее — и расстояние между ними меняется, как на весёлой гонке.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в любой задаче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условии даны две скорости, расстояние между объектами или время, когда каждый начал движение. Этих данных хватает, чтобы начать решение.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движется быстрее: тот, кто сзади, может догонять, а тот, кто впереди, — постепенно удаляться. Это главный вопрос задачи.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величины надо записывать в одинаковых единицах. Если скорость в километрах в час, то время тоже берут в часах, а расстояние — в километрах.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одной дороге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впереди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впереди оказывается более быстрый объект, он уходит дальше. Тогда расстояние между участниками, наоборот, увеличивается, и это тоже происходит равномерно.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едет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более быстрый объект едет сзади, он постепенно сокращает расстояние до другого. Каждый час разрыв становится меньше на одну и ту же величину.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движение в одном направлении важна разность скоростей: она показывает, как быстро меняется расстояние между объектами.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км/ч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на столько уменьшается расстояние между двумя велосипедистами за каждый час.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 темы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объекты стартуют одновременно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час расстояние меняется на одну и ту же величину. Если один быстрее, он догоняет; если быстрее тот, кто впереди, разрыв увеличивается.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разности скоростей находят время, расстояние или момент догоняния. Это удобно, потому что изменение идёт ровно и без сюрпризов.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объекта начинают движение в одно и то же время. С этого момента можно сразу сравнивать их скорости и следить, как меняется расстояние.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объект вышел раньше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находят, сколько первый объект успел пройти до старта второго. Это начальное расстояние помогает понять, насколько велико его преимущество.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 это расстояние с тем, как быстро второй объект движется. Если он быстрее, то постепенно сокращает отставание и может догнать первого.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особенно полезны, когда один участник уже давно в пути, а другой только собирается в погоню. Тут важно не пропустить время начала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двигаться к ответу.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между объектами делят на разность скоростей, получают время догоняния. В примере всё сходится аккуратно, как по рельсам.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часа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через столько времени мотоцикл догонит машину в примере.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 темы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 удаление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впереди едет более быстрый объект, он постепенно уходит вперёд. Тогда расстояние между участниками увеличивается каждый час на разность их скоростей.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такую задачу, нужно сначала понять, кто именно впереди и кто движется быстрее. Без этого легко перепутать действие и ответ.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важно следить за смыслом: разрыв не уменьшается, а растёт. Значит, считать надо не погоню, а удаление друг от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автомобилями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Легковая машина и мотоцикл на одной дороге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Легковая машина едет со скоростью 60 км/ч, а мотоцикл — 80 км/ч. Мотоцикл движется быстрее на 20 км/ч, поэтому каждый час он сокращает расстояние между ними на 20 км. На картинке удобно показать прямую дорогу и два транспорта.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два часа расстояние станет меньше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между машиной и мотоциклом было 40 км, то за 2 часа мотоцикл сократит это расстояние на 40 км. Значит, он догонит машину ровно через два часа. Такая схема хорошо помогает увидеть движение без 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свой ответ с условием: при догонянии время должно быть положительным, а расстояние между объектами — уменьшаться. Если выходит отрицательное число, где-то допущена ошибка.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проверьте, правильно ли выбраны действия. В задачах на движение в одном направлении скорости обычно вычитают, а не складывают. Именно это чаще всего сбивает с толку.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посмотрите на смысл результата. Если ответ кажется странным, значит, перепутаны скорости, начальное расстояние или время. Хорошая проверка спасает от смешных промахов.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обязательно посмотрите, в каких единицах даны скорость, время и расстояние. Нельзя смешивать километры с метрами или часы с минутами, иначе ответ получится неверным.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и часы, и минуты, удобно перевести всё в одни единицы. Например, 30 минут можно записать как половину часа, чтобы считать было проще.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обычно записывают в км/ч или м/мин, расстояние — в км или м. Для каждого действия выбирают только одну систему, чтобы числа не путались, как носки после стирки.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единиц ещё раз проверьте запись. Иногда ошибка прячется в одном маленьком числе, но именно оно меняет весь ответ. Аккуратность здесь очень важна.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88" y="15339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вместо вычитания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 одном направлении нужно находить разность скоростей. Если сложить их, получится неверная скорость изменения расстояния, и задача сразу пойдёт не туда.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переводят единицы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и часы, метры и километры нельзя смешивать. Сначала все величины приводят к одной системе, а потом уже считают путь, время или расстояние.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ранний старт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объект начал движение раньше, надо сначала узнать, сколько он успел проехать. Без этого начальное расстояние будет выбрано неправильно, а ответ — тоже.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читают условие до конца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не то число для начального расстояния или путают, кто едет впереди. Внимательное чтение помогает избежать такой хитрой ловушки.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условие и выписывают скорость, время и расстояние. Так сразу видно, какие числа пригодятся для решения.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данные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определяют, какой объект движется быстрее. Это помогает понять, кто кого догоняет или кто постепенно уходит вперёд.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более быстрого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находят разность скоростей. Именно она показывает, как быстро меняется расстояние между двумя объектами.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Посчитать разность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нужную формулу: путь, время или расстояние. Все шаги выполняют по порядку, чтобы ничего не пропустить.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Применить формулу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расстояния между объектами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первый объект расположен впереди, а второй — позади. Между ними отмечено начальное расстояние, которое может уменьшаться или увеличиваться в зависимости от скоростей.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картинка помогает сразу понять, почему здесь нужна разность скоростей. Оба объекта едут в одну сторону, поэтому важно смотреть, как быстро меняется расстояние между 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скоростей показывает, как быстро сокращается расстояние. За 4 часа второй велосипедист уменьшит отставание на 12 км — это удобно считать устно.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км/ч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на столько второй велосипедист приближается к первому каждый час.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нужно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верные действия в задачах на движение в одном направлении.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темы — в задачах на движение в одном направлении используют разность скоростей. Она показывает, насколько быстро меняется расстояние между объектами каждый час или каждую минуту.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объект догоняет другой, расстояние уменьшается. Если более быстрый едет впереди, расстояние увеличивается. В обоих случаях помогает одна и та же идея — сравнение скоростей.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участник стартует раньше, сначала находят его запас по пути. Потом сравнивают его с движением второго объекта. Это делает решение понятным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разобрались, как решать задачи на движение в одном направлении. Главное — внимательно читать условие, переводить единицы и использовать разность скоростей. Тогда ответы получаются точными и понятными.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2026-05-24T11:15:17Z</dcterms:created>
  <dcterms:modified xsi:type="dcterms:W3CDTF">2026-05-24T11:15:17Z</dcterms:modified>
</cp:coreProperties>
</file>