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паразитические плоские черви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живут внутри организмов и вызывают различные заболевания.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изучения плоских червей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известны с древних времён и были описаны Гиппократом и Аристотелем. В XIX веке исследователи, такие как Рудольфи и Лейкарт, выделили три класса: Турбеллярии, Трематоды и Цестоды. Их изучение важно для медицины и ветеринарии, помогая предупреждать болезни.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паразитических плоских червей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(Трематоды)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Паразитируют в печени, лёгких и кровеносной системе хозяев. Известные виды — печёночный сосальщик и кошачья двуустка, вызывающие серьёзные заболевания у животных и человека.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(Цестоды)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кишечнике млекопитающих, например, бычий и свиной цепни. Их тело состоит из множества члеников, и они способны вызывать тяжелые заболевания через заражённую пищу.
</a:t>
            </a:r>
            <a:endParaRPr lang="en-US" sz="13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611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8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9206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строения тела плоских червей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сплющено с двух сторон, что облегчает движение в тканях и жидкости хозяина.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вторичной полости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расположены в паренхиме — плотной клеточной ткани без свободного пространства.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прикрепления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и крючья позволяют хорошо закрепляться на тканях хозяина и не быть выведенными.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кровеносной и дыхательной 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проходит через кожу, что упрощает строение и экономит ресурсы.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парных ганглиев и нервных стволов, обеспечивающих координацию движений.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у паразитических плоских червей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сосальщиков кишечник замкнутый, пища поступает через рот, анальное отверстие отсутствует, что уменьшает потерю питания.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полностью утратили кишечник и всасывают питательные вещества всей поверхностью тела с помощью микроворсинок.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 паразитических форм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личиночные стадии обитают в пресных и морских водоёмах, где находят промежуточных хозяев, как улитки и рыбы.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стадии выдерживают влажную почву, где сохраняются до встречи с новым хозяином.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позвоночных и беспозвоночных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черви паразитируют внутри различных животных, включая человека, нарушая их здоровье.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через пищу и воду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при употреблении загрязнённой воды или сырой пищи, а также при контакте с инфицированными животными.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паразитических плоских червей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прикрепления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и крючья позволяют червям крепко удерживаться на тканях хозяина, избегая выведения и повреждений от движений организма.
</a:t>
            </a:r>
            <a:endParaRPr lang="en-US" sz="1369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Кутикулярный покров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защитный слой предотвращает переваривание паразита в желудочно-кишечном тракте хозяина, обеспечивая долгожительство.
</a:t>
            </a:r>
            <a:endParaRPr lang="en-US" sz="1369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особь способна откладывать до миллиона яиц, что увеличивает шансы успешного заражения многочисленных хозяев.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жизненных циклов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 заражает через воду и растения, бычий цепень — через мясо. Оба имеют промежуточных и окончательных хозяев.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паразита нуждаются в смене хозяев для полного развития, что усложняет контроль их распространения.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паразитологии,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паразитических червей на хозяина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тканей и органов приводит к воспалениям и нарушению функций жизненно важных систем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Выделяемые токсины вызывают интоксикацию, ослабляют иммунитет и приводят к ухудшению самочувствия.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питательных веществ паразитами приводит к дефициту витаминов и минералов у хозяина.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заболевания сопровождаются анемией, аллергиями и снижением работоспособности, что особенно опасно для детей и пожилых.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сосальщик: строение и жизненный цикл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сосальщик достигает до 5 см, имеет две присоски и гермафродитный тип размножения. Строение адаптировано для паразитирования в печени.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и пути заражения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выходят с калом, развиваются в воде, затем заражают прудовую улитку. Цисты образуются на растениях, заражение происходит при их употреблении или питье сырой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534" y="1595710"/>
            <a:ext cx="3833560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сосальщиков и ленточных червей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признаков, отражающая отличия по форме тела, кишечнику, органам прикрепления, жизненному циклу и месту паразитирования. Показано упрощение строения ленточных червей и различия в образе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утратили кишечник, развили слоистое тело и комплексные органы прикрепления, что отражает их адаптацию к паразитизму в кишечнике хозяина.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литература по паразитологии,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цепень: опасность и особенности заражения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человека происходит через употребление сырого или плохо приготовленного говяжьего мяса, содержащего личинки, что представляет серьёзную опасность для здоровья.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включают сильное похудение, боли в животе, тошноту, слабость и аллергические реакции; тяжелые случаи могут привести к закупорке кишечника и другим осложнениям.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может достигать длины до 10 метров и состоит из тысяч члеников, каждый из которых способен производить яйца, обеспечивая массовое размножение паразита.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паразитических плоских червей в мире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случаев приходится на страны с тёплым климатом и ограниченным санитарным контролем, где безопасная вода и качественная пища менее доступны.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заболеваемость связана с низким уровнем санитарии и плохой термической обработкой продуктов в отдельных странах.
</a:t>
            </a:r>
            <a:endParaRPr lang="en-US" sz="1293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Ведомственные отчёты ВОЗ, 2022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паразитирования у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метод — микроскопический анализ каловых масс для выявления яиц или личинок паразитов, что позволяет подтвердить наличие инфицирования.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Серологические тесты крови определяют специфические антитела, указывая на активный или прошлый паразитарный процесс в организме.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Визуализационные методы, такие как ультразвуковое исследование, МРТ и КТ, применяются для обнаружения крупных паразитов и оценки повреждений органов.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 и эффективная профилактика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заражения — употребление сырого или недостаточно обработанного мяса, а также контакт с заражённой водой. Важно соблюдать санитарные нормы и тщательно мыть овощи и руки перед едой.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необходимо обеспечить качественную термическую обработку пищи, контролировать безопасность бытовой воды и проводить регулярный надзор за домашними и сельскохозяйственными животными.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паразитических плоских червей для сельского хозяйства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Паразитарные болезни у скота вызывают снижение продуктивности и веса, что ведёт к значительным экономическим потерям в аграрном секторе.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Заражённых животных лечат специальными дегельминтизирующими препаратами для устранения паразитов и предотвращения распространения заражения.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включают санитарное содержание хозяйств, карантин новых животных и регулярный ветеринарный контроль.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 водоснабжения и организация безопасного ухода за животными помогают сокращать риски массового заражения паразитами.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паразитических плоских червей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паразитов с промежуточными и окончательными хозяевами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паразитических плоских червей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контролируют численность хозяев, что способствует поддержанию баланса в экосистемах и предотвращению перенаселения некоторых видов.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веществ, перерабатывая органику и обеспечивая питание для других обитателей водных и наземных сообществ.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служат пищей для рыб и других водных организмов, влияя на пищевые цепочки и биоразнообразие пресноводных биотопов.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борьбы с паразитическими червями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эффективные антигельминтные препараты для лечения заражённых людей и животных, позволяющие устранить паразитов на разных стадиях жизненного цикла.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эпидемиологический и ветеринарный контроль качества мяса, воды и состояния животных, чтобы предупредить распространение паразитов.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Санитарное просвещение населения способствует информированности о путях заражения и методах профилактики инфекций.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научные исследования по разработке биологических методов борьбы, созданию вакцин и новых лекарственных средств против паразитов.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паразитических плоских червей для здоровья и экономики
</a:t>
            </a:r>
            <a:endParaRPr lang="en-US" sz="234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плоских червей помогает разработать меры профилактики заболеваний и снизить экономический ущерб, укрепляя санитарную культуру и здоровье людей и животных.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2026-05-08T02:36:55Z</dcterms:created>
  <dcterms:modified xsi:type="dcterms:W3CDTF">2026-05-08T02:36:55Z</dcterms:modified>
</cp:coreProperties>
</file>